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Override2.xml" ContentType="application/vnd.openxmlformats-officedocument.themeOverrid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Override3.xml" ContentType="application/vnd.openxmlformats-officedocument.themeOverrid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Override4.xml" ContentType="application/vnd.openxmlformats-officedocument.themeOverrid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 id="2147483673" r:id="rId3"/>
    <p:sldMasterId id="2147483685" r:id="rId4"/>
    <p:sldMasterId id="2147483700" r:id="rId5"/>
    <p:sldMasterId id="2147483712" r:id="rId6"/>
    <p:sldMasterId id="2147483724" r:id="rId7"/>
    <p:sldMasterId id="2147483736" r:id="rId8"/>
    <p:sldMasterId id="2147483748" r:id="rId9"/>
    <p:sldMasterId id="2147483766" r:id="rId10"/>
    <p:sldMasterId id="2147483778" r:id="rId11"/>
  </p:sldMasterIdLst>
  <p:notesMasterIdLst>
    <p:notesMasterId r:id="rId36"/>
  </p:notesMasterIdLst>
  <p:sldIdLst>
    <p:sldId id="256" r:id="rId12"/>
    <p:sldId id="278" r:id="rId13"/>
    <p:sldId id="287" r:id="rId14"/>
    <p:sldId id="259" r:id="rId15"/>
    <p:sldId id="281" r:id="rId16"/>
    <p:sldId id="282" r:id="rId17"/>
    <p:sldId id="283" r:id="rId18"/>
    <p:sldId id="279" r:id="rId19"/>
    <p:sldId id="264" r:id="rId20"/>
    <p:sldId id="284" r:id="rId21"/>
    <p:sldId id="280" r:id="rId22"/>
    <p:sldId id="266" r:id="rId23"/>
    <p:sldId id="285" r:id="rId24"/>
    <p:sldId id="267" r:id="rId25"/>
    <p:sldId id="286" r:id="rId26"/>
    <p:sldId id="277" r:id="rId27"/>
    <p:sldId id="269" r:id="rId28"/>
    <p:sldId id="270" r:id="rId29"/>
    <p:sldId id="271" r:id="rId30"/>
    <p:sldId id="272" r:id="rId31"/>
    <p:sldId id="273" r:id="rId32"/>
    <p:sldId id="274" r:id="rId33"/>
    <p:sldId id="275" r:id="rId34"/>
    <p:sldId id="276" r:id="rId35"/>
  </p:sldIdLst>
  <p:sldSz cx="9144000" cy="6858000" type="screen4x3"/>
  <p:notesSz cx="6858000" cy="9144000"/>
  <p:defaultTextStyle>
    <a:defPPr>
      <a:defRPr lang="en-US"/>
    </a:defPPr>
    <a:lvl1pPr algn="l" rtl="0" eaLnBrk="0" fontAlgn="base" hangingPunct="0">
      <a:spcBef>
        <a:spcPct val="0"/>
      </a:spcBef>
      <a:spcAft>
        <a:spcPct val="0"/>
      </a:spcAft>
      <a:defRPr sz="9600"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sz="9600"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sz="9600"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sz="9600"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sz="9600" kern="1200">
        <a:solidFill>
          <a:schemeClr val="tx1"/>
        </a:solidFill>
        <a:latin typeface="Comic Sans MS" panose="030F0702030302020204" pitchFamily="66" charset="0"/>
        <a:ea typeface="+mn-ea"/>
        <a:cs typeface="+mn-cs"/>
      </a:defRPr>
    </a:lvl5pPr>
    <a:lvl6pPr marL="2286000" algn="l" defTabSz="914400" rtl="0" eaLnBrk="1" latinLnBrk="0" hangingPunct="1">
      <a:defRPr sz="9600" kern="1200">
        <a:solidFill>
          <a:schemeClr val="tx1"/>
        </a:solidFill>
        <a:latin typeface="Comic Sans MS" panose="030F0702030302020204" pitchFamily="66" charset="0"/>
        <a:ea typeface="+mn-ea"/>
        <a:cs typeface="+mn-cs"/>
      </a:defRPr>
    </a:lvl6pPr>
    <a:lvl7pPr marL="2743200" algn="l" defTabSz="914400" rtl="0" eaLnBrk="1" latinLnBrk="0" hangingPunct="1">
      <a:defRPr sz="9600" kern="1200">
        <a:solidFill>
          <a:schemeClr val="tx1"/>
        </a:solidFill>
        <a:latin typeface="Comic Sans MS" panose="030F0702030302020204" pitchFamily="66" charset="0"/>
        <a:ea typeface="+mn-ea"/>
        <a:cs typeface="+mn-cs"/>
      </a:defRPr>
    </a:lvl7pPr>
    <a:lvl8pPr marL="3200400" algn="l" defTabSz="914400" rtl="0" eaLnBrk="1" latinLnBrk="0" hangingPunct="1">
      <a:defRPr sz="9600" kern="1200">
        <a:solidFill>
          <a:schemeClr val="tx1"/>
        </a:solidFill>
        <a:latin typeface="Comic Sans MS" panose="030F0702030302020204" pitchFamily="66" charset="0"/>
        <a:ea typeface="+mn-ea"/>
        <a:cs typeface="+mn-cs"/>
      </a:defRPr>
    </a:lvl8pPr>
    <a:lvl9pPr marL="3657600" algn="l" defTabSz="914400" rtl="0" eaLnBrk="1" latinLnBrk="0" hangingPunct="1">
      <a:defRPr sz="9600"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3D2348F5-17FA-47DB-95B1-ADA74BFAF793}" type="datetimeFigureOut">
              <a:rPr lang="en-US"/>
              <a:pPr>
                <a:defRPr/>
              </a:pPr>
              <a:t>8/19/2015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010106D-E07E-47BE-9EA3-40611060634E}" type="slidenum">
              <a:rPr lang="en-US" altLang="en-US"/>
              <a:pPr/>
              <a:t>‹#›</a:t>
            </a:fld>
            <a:endParaRPr lang="en-US" altLang="en-US"/>
          </a:p>
        </p:txBody>
      </p:sp>
    </p:spTree>
    <p:extLst>
      <p:ext uri="{BB962C8B-B14F-4D97-AF65-F5344CB8AC3E}">
        <p14:creationId xmlns:p14="http://schemas.microsoft.com/office/powerpoint/2010/main" val="17558209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Comic Sans MS" panose="030F0702030302020204" pitchFamily="66" charset="0"/>
              </a:defRPr>
            </a:lvl1pPr>
            <a:lvl2pPr marL="742950" indent="-285750">
              <a:defRPr sz="9600">
                <a:solidFill>
                  <a:schemeClr val="tx1"/>
                </a:solidFill>
                <a:latin typeface="Comic Sans MS" panose="030F0702030302020204" pitchFamily="66" charset="0"/>
              </a:defRPr>
            </a:lvl2pPr>
            <a:lvl3pPr marL="1143000" indent="-228600">
              <a:defRPr sz="9600">
                <a:solidFill>
                  <a:schemeClr val="tx1"/>
                </a:solidFill>
                <a:latin typeface="Comic Sans MS" panose="030F0702030302020204" pitchFamily="66" charset="0"/>
              </a:defRPr>
            </a:lvl3pPr>
            <a:lvl4pPr marL="1600200" indent="-228600">
              <a:defRPr sz="9600">
                <a:solidFill>
                  <a:schemeClr val="tx1"/>
                </a:solidFill>
                <a:latin typeface="Comic Sans MS" panose="030F0702030302020204" pitchFamily="66" charset="0"/>
              </a:defRPr>
            </a:lvl4pPr>
            <a:lvl5pPr marL="2057400" indent="-228600">
              <a:defRPr sz="9600">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a:solidFill>
                  <a:schemeClr val="tx1"/>
                </a:solidFill>
                <a:latin typeface="Comic Sans MS" panose="030F0702030302020204" pitchFamily="66" charset="0"/>
              </a:defRPr>
            </a:lvl9pPr>
          </a:lstStyle>
          <a:p>
            <a:fld id="{26240342-80FF-45C1-A1D1-EE01FC6DC48F}" type="slidenum">
              <a:rPr lang="en-US" altLang="en-US" sz="1200">
                <a:solidFill>
                  <a:srgbClr val="000000"/>
                </a:solidFill>
              </a:rPr>
              <a:pPr/>
              <a:t>7</a:t>
            </a:fld>
            <a:endParaRPr lang="en-US" altLang="en-US" sz="1200">
              <a:solidFill>
                <a:srgbClr val="000000"/>
              </a:solidFill>
            </a:endParaRPr>
          </a:p>
        </p:txBody>
      </p:sp>
    </p:spTree>
    <p:extLst>
      <p:ext uri="{BB962C8B-B14F-4D97-AF65-F5344CB8AC3E}">
        <p14:creationId xmlns:p14="http://schemas.microsoft.com/office/powerpoint/2010/main" val="292060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1.xml"/><Relationship Id="rId4" Type="http://schemas.openxmlformats.org/officeDocument/2006/relationships/image" Target="../media/image5.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9600">
                  <a:solidFill>
                    <a:schemeClr val="tx1"/>
                  </a:solidFill>
                  <a:latin typeface="Comic Sans MS" panose="030F0702030302020204" pitchFamily="66" charset="0"/>
                </a:defRPr>
              </a:lvl1pPr>
              <a:lvl2pPr marL="742950" indent="-285750">
                <a:defRPr sz="9600">
                  <a:solidFill>
                    <a:schemeClr val="tx1"/>
                  </a:solidFill>
                  <a:latin typeface="Comic Sans MS" panose="030F0702030302020204" pitchFamily="66" charset="0"/>
                </a:defRPr>
              </a:lvl2pPr>
              <a:lvl3pPr marL="1143000" indent="-228600">
                <a:defRPr sz="9600">
                  <a:solidFill>
                    <a:schemeClr val="tx1"/>
                  </a:solidFill>
                  <a:latin typeface="Comic Sans MS" panose="030F0702030302020204" pitchFamily="66" charset="0"/>
                </a:defRPr>
              </a:lvl3pPr>
              <a:lvl4pPr marL="1600200" indent="-228600">
                <a:defRPr sz="9600">
                  <a:solidFill>
                    <a:schemeClr val="tx1"/>
                  </a:solidFill>
                  <a:latin typeface="Comic Sans MS" panose="030F0702030302020204" pitchFamily="66" charset="0"/>
                </a:defRPr>
              </a:lvl4pPr>
              <a:lvl5pPr marL="2057400" indent="-228600">
                <a:defRPr sz="9600">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a:solidFill>
                    <a:schemeClr val="tx1"/>
                  </a:solidFill>
                  <a:latin typeface="Comic Sans MS" panose="030F0702030302020204" pitchFamily="66" charset="0"/>
                </a:defRPr>
              </a:lvl9pPr>
            </a:lstStyle>
            <a:p>
              <a:pPr algn="ctr" eaLnBrk="1" hangingPunct="1"/>
              <a:endParaRPr lang="en-US" altLang="en-US" sz="2400">
                <a:latin typeface="Times New Roman" panose="02020603050405020304"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9600">
                  <a:solidFill>
                    <a:schemeClr val="tx1"/>
                  </a:solidFill>
                  <a:latin typeface="Comic Sans MS" panose="030F0702030302020204" pitchFamily="66" charset="0"/>
                </a:defRPr>
              </a:lvl1pPr>
              <a:lvl2pPr marL="742950" indent="-285750">
                <a:defRPr sz="9600">
                  <a:solidFill>
                    <a:schemeClr val="tx1"/>
                  </a:solidFill>
                  <a:latin typeface="Comic Sans MS" panose="030F0702030302020204" pitchFamily="66" charset="0"/>
                </a:defRPr>
              </a:lvl2pPr>
              <a:lvl3pPr marL="1143000" indent="-228600">
                <a:defRPr sz="9600">
                  <a:solidFill>
                    <a:schemeClr val="tx1"/>
                  </a:solidFill>
                  <a:latin typeface="Comic Sans MS" panose="030F0702030302020204" pitchFamily="66" charset="0"/>
                </a:defRPr>
              </a:lvl3pPr>
              <a:lvl4pPr marL="1600200" indent="-228600">
                <a:defRPr sz="9600">
                  <a:solidFill>
                    <a:schemeClr val="tx1"/>
                  </a:solidFill>
                  <a:latin typeface="Comic Sans MS" panose="030F0702030302020204" pitchFamily="66" charset="0"/>
                </a:defRPr>
              </a:lvl4pPr>
              <a:lvl5pPr marL="2057400" indent="-228600">
                <a:defRPr sz="9600">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a:solidFill>
                    <a:schemeClr val="tx1"/>
                  </a:solidFill>
                  <a:latin typeface="Comic Sans MS" panose="030F0702030302020204" pitchFamily="66" charset="0"/>
                </a:defRPr>
              </a:lvl9pPr>
            </a:lstStyle>
            <a:p>
              <a:pPr algn="ctr" eaLnBrk="1" hangingPunct="1"/>
              <a:endParaRPr lang="en-US" altLang="en-US" sz="2400">
                <a:latin typeface="Times New Roman" panose="02020603050405020304"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9600">
                  <a:solidFill>
                    <a:schemeClr val="tx1"/>
                  </a:solidFill>
                  <a:latin typeface="Comic Sans MS" panose="030F0702030302020204" pitchFamily="66" charset="0"/>
                </a:defRPr>
              </a:lvl1pPr>
              <a:lvl2pPr marL="742950" indent="-285750">
                <a:defRPr sz="9600">
                  <a:solidFill>
                    <a:schemeClr val="tx1"/>
                  </a:solidFill>
                  <a:latin typeface="Comic Sans MS" panose="030F0702030302020204" pitchFamily="66" charset="0"/>
                </a:defRPr>
              </a:lvl2pPr>
              <a:lvl3pPr marL="1143000" indent="-228600">
                <a:defRPr sz="9600">
                  <a:solidFill>
                    <a:schemeClr val="tx1"/>
                  </a:solidFill>
                  <a:latin typeface="Comic Sans MS" panose="030F0702030302020204" pitchFamily="66" charset="0"/>
                </a:defRPr>
              </a:lvl3pPr>
              <a:lvl4pPr marL="1600200" indent="-228600">
                <a:defRPr sz="9600">
                  <a:solidFill>
                    <a:schemeClr val="tx1"/>
                  </a:solidFill>
                  <a:latin typeface="Comic Sans MS" panose="030F0702030302020204" pitchFamily="66" charset="0"/>
                </a:defRPr>
              </a:lvl4pPr>
              <a:lvl5pPr marL="2057400" indent="-228600">
                <a:defRPr sz="9600">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a:solidFill>
                    <a:schemeClr val="tx1"/>
                  </a:solidFill>
                  <a:latin typeface="Comic Sans MS" panose="030F0702030302020204" pitchFamily="66" charset="0"/>
                </a:defRPr>
              </a:lvl9pPr>
            </a:lstStyle>
            <a:p>
              <a:pPr algn="ctr" eaLnBrk="1" hangingPunct="1"/>
              <a:endParaRPr lang="en-US" altLang="en-US" sz="2400">
                <a:latin typeface="Times New Roman" panose="02020603050405020304"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9600">
                  <a:solidFill>
                    <a:schemeClr val="tx1"/>
                  </a:solidFill>
                  <a:latin typeface="Comic Sans MS" panose="030F0702030302020204" pitchFamily="66" charset="0"/>
                </a:defRPr>
              </a:lvl1pPr>
              <a:lvl2pPr marL="742950" indent="-285750">
                <a:defRPr sz="9600">
                  <a:solidFill>
                    <a:schemeClr val="tx1"/>
                  </a:solidFill>
                  <a:latin typeface="Comic Sans MS" panose="030F0702030302020204" pitchFamily="66" charset="0"/>
                </a:defRPr>
              </a:lvl2pPr>
              <a:lvl3pPr marL="1143000" indent="-228600">
                <a:defRPr sz="9600">
                  <a:solidFill>
                    <a:schemeClr val="tx1"/>
                  </a:solidFill>
                  <a:latin typeface="Comic Sans MS" panose="030F0702030302020204" pitchFamily="66" charset="0"/>
                </a:defRPr>
              </a:lvl3pPr>
              <a:lvl4pPr marL="1600200" indent="-228600">
                <a:defRPr sz="9600">
                  <a:solidFill>
                    <a:schemeClr val="tx1"/>
                  </a:solidFill>
                  <a:latin typeface="Comic Sans MS" panose="030F0702030302020204" pitchFamily="66" charset="0"/>
                </a:defRPr>
              </a:lvl4pPr>
              <a:lvl5pPr marL="2057400" indent="-228600">
                <a:defRPr sz="9600">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a:solidFill>
                    <a:schemeClr val="tx1"/>
                  </a:solidFill>
                  <a:latin typeface="Comic Sans MS" panose="030F0702030302020204" pitchFamily="66" charset="0"/>
                </a:defRPr>
              </a:lvl9pPr>
            </a:lstStyle>
            <a:p>
              <a:pPr algn="ctr" eaLnBrk="1" hangingPunct="1"/>
              <a:endParaRPr lang="en-US" altLang="en-US" sz="2400">
                <a:latin typeface="Times New Roman" panose="02020603050405020304"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9600">
                  <a:solidFill>
                    <a:schemeClr val="tx1"/>
                  </a:solidFill>
                  <a:latin typeface="Comic Sans MS" panose="030F0702030302020204" pitchFamily="66" charset="0"/>
                </a:defRPr>
              </a:lvl1pPr>
              <a:lvl2pPr marL="742950" indent="-285750">
                <a:defRPr sz="9600">
                  <a:solidFill>
                    <a:schemeClr val="tx1"/>
                  </a:solidFill>
                  <a:latin typeface="Comic Sans MS" panose="030F0702030302020204" pitchFamily="66" charset="0"/>
                </a:defRPr>
              </a:lvl2pPr>
              <a:lvl3pPr marL="1143000" indent="-228600">
                <a:defRPr sz="9600">
                  <a:solidFill>
                    <a:schemeClr val="tx1"/>
                  </a:solidFill>
                  <a:latin typeface="Comic Sans MS" panose="030F0702030302020204" pitchFamily="66" charset="0"/>
                </a:defRPr>
              </a:lvl3pPr>
              <a:lvl4pPr marL="1600200" indent="-228600">
                <a:defRPr sz="9600">
                  <a:solidFill>
                    <a:schemeClr val="tx1"/>
                  </a:solidFill>
                  <a:latin typeface="Comic Sans MS" panose="030F0702030302020204" pitchFamily="66" charset="0"/>
                </a:defRPr>
              </a:lvl4pPr>
              <a:lvl5pPr marL="2057400" indent="-228600">
                <a:defRPr sz="9600">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a:solidFill>
                    <a:schemeClr val="tx1"/>
                  </a:solidFill>
                  <a:latin typeface="Comic Sans MS" panose="030F0702030302020204" pitchFamily="66" charset="0"/>
                </a:defRPr>
              </a:lvl9pPr>
            </a:lstStyle>
            <a:p>
              <a:pPr algn="ctr" eaLnBrk="1" hangingPunct="1"/>
              <a:endParaRPr lang="en-US" altLang="en-US" sz="2400">
                <a:latin typeface="Times New Roman" panose="02020603050405020304"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9600">
                  <a:solidFill>
                    <a:schemeClr val="tx1"/>
                  </a:solidFill>
                  <a:latin typeface="Comic Sans MS" panose="030F0702030302020204" pitchFamily="66" charset="0"/>
                </a:defRPr>
              </a:lvl1pPr>
              <a:lvl2pPr marL="742950" indent="-285750">
                <a:defRPr sz="9600">
                  <a:solidFill>
                    <a:schemeClr val="tx1"/>
                  </a:solidFill>
                  <a:latin typeface="Comic Sans MS" panose="030F0702030302020204" pitchFamily="66" charset="0"/>
                </a:defRPr>
              </a:lvl2pPr>
              <a:lvl3pPr marL="1143000" indent="-228600">
                <a:defRPr sz="9600">
                  <a:solidFill>
                    <a:schemeClr val="tx1"/>
                  </a:solidFill>
                  <a:latin typeface="Comic Sans MS" panose="030F0702030302020204" pitchFamily="66" charset="0"/>
                </a:defRPr>
              </a:lvl3pPr>
              <a:lvl4pPr marL="1600200" indent="-228600">
                <a:defRPr sz="9600">
                  <a:solidFill>
                    <a:schemeClr val="tx1"/>
                  </a:solidFill>
                  <a:latin typeface="Comic Sans MS" panose="030F0702030302020204" pitchFamily="66" charset="0"/>
                </a:defRPr>
              </a:lvl4pPr>
              <a:lvl5pPr marL="2057400" indent="-228600">
                <a:defRPr sz="9600">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a:solidFill>
                    <a:schemeClr val="tx1"/>
                  </a:solidFill>
                  <a:latin typeface="Comic Sans MS" panose="030F0702030302020204" pitchFamily="66" charset="0"/>
                </a:defRPr>
              </a:lvl9pPr>
            </a:lstStyle>
            <a:p>
              <a:pPr algn="ctr" eaLnBrk="1" hangingPunct="1"/>
              <a:endParaRPr lang="en-US" altLang="en-US" sz="2400">
                <a:latin typeface="Times New Roman" panose="02020603050405020304" pitchFamily="18" charset="0"/>
              </a:endParaRPr>
            </a:p>
          </p:txBody>
        </p:sp>
      </p:grpSp>
      <p:sp>
        <p:nvSpPr>
          <p:cNvPr id="5132"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altLang="en-US" noProof="0" smtClean="0"/>
              <a:t>Click to edit Master title style</a:t>
            </a:r>
          </a:p>
        </p:txBody>
      </p:sp>
      <p:sp>
        <p:nvSpPr>
          <p:cNvPr id="513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pPr lvl="0"/>
            <a:r>
              <a:rPr lang="en-US" altLang="en-US" noProof="0" smtClean="0"/>
              <a:t>Click to edit Master subtitle style</a:t>
            </a:r>
          </a:p>
        </p:txBody>
      </p:sp>
      <p:sp>
        <p:nvSpPr>
          <p:cNvPr id="11" name="Rectangle 9"/>
          <p:cNvSpPr>
            <a:spLocks noGrp="1" noChangeArrowheads="1"/>
          </p:cNvSpPr>
          <p:nvPr>
            <p:ph type="dt" sz="half" idx="10"/>
          </p:nvPr>
        </p:nvSpPr>
        <p:spPr/>
        <p:txBody>
          <a:bodyPr/>
          <a:lstStyle>
            <a:lvl1pPr>
              <a:defRPr smtClean="0"/>
            </a:lvl1pPr>
          </a:lstStyle>
          <a:p>
            <a:pPr>
              <a:defRPr/>
            </a:pPr>
            <a:endParaRPr lang="en-US" altLang="en-US"/>
          </a:p>
        </p:txBody>
      </p:sp>
      <p:sp>
        <p:nvSpPr>
          <p:cNvPr id="12" name="Rectangle 10"/>
          <p:cNvSpPr>
            <a:spLocks noGrp="1" noChangeArrowheads="1"/>
          </p:cNvSpPr>
          <p:nvPr>
            <p:ph type="ftr" sz="quarter" idx="11"/>
          </p:nvPr>
        </p:nvSpPr>
        <p:spPr/>
        <p:txBody>
          <a:bodyPr/>
          <a:lstStyle>
            <a:lvl1pPr>
              <a:defRPr smtClean="0"/>
            </a:lvl1pPr>
          </a:lstStyle>
          <a:p>
            <a:pPr>
              <a:defRPr/>
            </a:pPr>
            <a:endParaRPr lang="en-US" altLang="en-US"/>
          </a:p>
        </p:txBody>
      </p:sp>
      <p:sp>
        <p:nvSpPr>
          <p:cNvPr id="13" name="Rectangle 11"/>
          <p:cNvSpPr>
            <a:spLocks noGrp="1" noChangeArrowheads="1"/>
          </p:cNvSpPr>
          <p:nvPr>
            <p:ph type="sldNum" sz="quarter" idx="12"/>
          </p:nvPr>
        </p:nvSpPr>
        <p:spPr/>
        <p:txBody>
          <a:bodyPr/>
          <a:lstStyle>
            <a:lvl1pPr>
              <a:defRPr/>
            </a:lvl1pPr>
          </a:lstStyle>
          <a:p>
            <a:fld id="{0F2CB1EA-DF6D-4CE8-BE6C-5A086AB1BA5A}" type="slidenum">
              <a:rPr lang="en-US" altLang="en-US"/>
              <a:pPr/>
              <a:t>‹#›</a:t>
            </a:fld>
            <a:endParaRPr lang="en-US" altLang="en-US"/>
          </a:p>
        </p:txBody>
      </p:sp>
    </p:spTree>
    <p:extLst>
      <p:ext uri="{BB962C8B-B14F-4D97-AF65-F5344CB8AC3E}">
        <p14:creationId xmlns:p14="http://schemas.microsoft.com/office/powerpoint/2010/main" val="4107813609"/>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42FFA93D-1DD0-4143-8B7C-66A544A7C645}" type="slidenum">
              <a:rPr lang="en-US" altLang="en-US"/>
              <a:pPr/>
              <a:t>‹#›</a:t>
            </a:fld>
            <a:endParaRPr lang="en-US" altLang="en-US"/>
          </a:p>
        </p:txBody>
      </p:sp>
    </p:spTree>
    <p:extLst>
      <p:ext uri="{BB962C8B-B14F-4D97-AF65-F5344CB8AC3E}">
        <p14:creationId xmlns:p14="http://schemas.microsoft.com/office/powerpoint/2010/main" val="1742133734"/>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4350" y="1600200"/>
            <a:ext cx="4623490" cy="1371600"/>
          </a:xfrm>
        </p:spPr>
        <p:txBody>
          <a:bodyPr anchor="b"/>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55C84739-095F-45A0-B288-6D5C81239078}" type="datetimeFigureOut">
              <a:rPr lang="en-US"/>
              <a:pPr>
                <a:defRPr/>
              </a:pPr>
              <a:t>8/19/2015</a:t>
            </a:fld>
            <a:endParaRPr lang="en-US" dirty="0"/>
          </a:p>
        </p:txBody>
      </p:sp>
      <p:sp>
        <p:nvSpPr>
          <p:cNvPr id="7" name="Footer Placeholder 5"/>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defTabSz="914400" eaLnBrk="0" hangingPunct="0">
              <a:defRPr/>
            </a:lvl1pPr>
          </a:lstStyle>
          <a:p>
            <a:fld id="{ADCC5E20-855B-4806-8D84-14AB6BD6804F}" type="slidenum">
              <a:rPr lang="en-US" altLang="en-US"/>
              <a:pPr/>
              <a:t>‹#›</a:t>
            </a:fld>
            <a:endParaRPr lang="en-US" altLang="en-US"/>
          </a:p>
        </p:txBody>
      </p:sp>
    </p:spTree>
    <p:extLst>
      <p:ext uri="{BB962C8B-B14F-4D97-AF65-F5344CB8AC3E}">
        <p14:creationId xmlns:p14="http://schemas.microsoft.com/office/powerpoint/2010/main" val="1403809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4351" y="4732865"/>
            <a:ext cx="7598570" cy="566738"/>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9DFD31F6-C28B-4384-94DD-9FCAC23CBD38}" type="datetimeFigureOut">
              <a:rPr lang="en-US"/>
              <a:pPr>
                <a:defRPr/>
              </a:pPr>
              <a:t>8/19/2015</a:t>
            </a:fld>
            <a:endParaRPr lang="en-US" dirty="0"/>
          </a:p>
        </p:txBody>
      </p:sp>
      <p:sp>
        <p:nvSpPr>
          <p:cNvPr id="7" name="Footer Placeholder 5"/>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defTabSz="914400" eaLnBrk="0" hangingPunct="0">
              <a:defRPr/>
            </a:lvl1pPr>
          </a:lstStyle>
          <a:p>
            <a:fld id="{8B97A114-5D1F-4FD9-ADAE-FCBDD3624D5E}" type="slidenum">
              <a:rPr lang="en-US" altLang="en-US"/>
              <a:pPr/>
              <a:t>‹#›</a:t>
            </a:fld>
            <a:endParaRPr lang="en-US" altLang="en-US"/>
          </a:p>
        </p:txBody>
      </p:sp>
    </p:spTree>
    <p:extLst>
      <p:ext uri="{BB962C8B-B14F-4D97-AF65-F5344CB8AC3E}">
        <p14:creationId xmlns:p14="http://schemas.microsoft.com/office/powerpoint/2010/main" val="13961703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4"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4351" y="609602"/>
            <a:ext cx="7598570" cy="3124199"/>
          </a:xfrm>
        </p:spPr>
        <p:txBody>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F101DB3E-9A56-45C2-A578-AEC2D80DC360}" type="datetimeFigureOut">
              <a:rPr lang="en-US"/>
              <a:pPr>
                <a:defRPr/>
              </a:pPr>
              <a:t>8/19/2015</a:t>
            </a:fld>
            <a:endParaRPr lang="en-US" dirty="0"/>
          </a:p>
        </p:txBody>
      </p:sp>
      <p:sp>
        <p:nvSpPr>
          <p:cNvPr id="6" name="Footer Placeholder 4"/>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eaLnBrk="0" hangingPunct="0">
              <a:defRPr/>
            </a:lvl1pPr>
          </a:lstStyle>
          <a:p>
            <a:fld id="{7B136728-D632-4DCB-A37F-5E2BBDD3564C}" type="slidenum">
              <a:rPr lang="en-US" altLang="en-US"/>
              <a:pPr/>
              <a:t>‹#›</a:t>
            </a:fld>
            <a:endParaRPr lang="en-US" altLang="en-US"/>
          </a:p>
        </p:txBody>
      </p:sp>
    </p:spTree>
    <p:extLst>
      <p:ext uri="{BB962C8B-B14F-4D97-AF65-F5344CB8AC3E}">
        <p14:creationId xmlns:p14="http://schemas.microsoft.com/office/powerpoint/2010/main" val="20368258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78738" y="27432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eaLnBrk="1" fontAlgn="auto" hangingPunct="1">
              <a:spcAft>
                <a:spcPts val="0"/>
              </a:spcAft>
              <a:defRPr/>
            </a:pPr>
            <a:r>
              <a:rPr lang="en-US" sz="8000" dirty="0">
                <a:solidFill>
                  <a:prstClr val="white"/>
                </a:solidFill>
                <a:effectLst/>
                <a:latin typeface="Calibri" panose="020F0502020204030204"/>
              </a:rPr>
              <a:t>”</a:t>
            </a:r>
          </a:p>
        </p:txBody>
      </p:sp>
      <p:sp>
        <p:nvSpPr>
          <p:cNvPr id="7" name="TextBox 6"/>
          <p:cNvSpPr txBox="1"/>
          <p:nvPr/>
        </p:nvSpPr>
        <p:spPr>
          <a:xfrm>
            <a:off x="366713" y="823913"/>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eaLnBrk="1" fontAlgn="auto" hangingPunct="1">
              <a:spcAft>
                <a:spcPts val="0"/>
              </a:spcAft>
              <a:defRPr/>
            </a:pPr>
            <a:r>
              <a:rPr lang="en-US" sz="8000" dirty="0">
                <a:solidFill>
                  <a:prstClr val="white"/>
                </a:solidFill>
                <a:effectLst/>
                <a:latin typeface="Calibri" panose="020F0502020204030204"/>
              </a:rPr>
              <a:t>“</a:t>
            </a:r>
          </a:p>
        </p:txBody>
      </p:sp>
      <p:sp>
        <p:nvSpPr>
          <p:cNvPr id="2" name="Title 1"/>
          <p:cNvSpPr>
            <a:spLocks noGrp="1"/>
          </p:cNvSpPr>
          <p:nvPr>
            <p:ph type="title"/>
          </p:nvPr>
        </p:nvSpPr>
        <p:spPr>
          <a:xfrm>
            <a:off x="744201" y="609602"/>
            <a:ext cx="7162799" cy="2743199"/>
          </a:xfrm>
        </p:spPr>
        <p:txBody>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599" y="4343400"/>
            <a:ext cx="7614275"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defTabSz="914400" eaLnBrk="0" fontAlgn="base" hangingPunct="0">
              <a:spcBef>
                <a:spcPct val="0"/>
              </a:spcBef>
              <a:spcAft>
                <a:spcPct val="0"/>
              </a:spcAft>
              <a:defRPr/>
            </a:lvl1pPr>
          </a:lstStyle>
          <a:p>
            <a:pPr>
              <a:defRPr/>
            </a:pPr>
            <a:fld id="{2925176C-FA39-41FF-81FC-21EA7374FCD7}" type="datetimeFigureOut">
              <a:rPr lang="en-US"/>
              <a:pPr>
                <a:defRPr/>
              </a:pPr>
              <a:t>8/19/2015</a:t>
            </a:fld>
            <a:endParaRPr lang="en-US" dirty="0"/>
          </a:p>
        </p:txBody>
      </p:sp>
      <p:sp>
        <p:nvSpPr>
          <p:cNvPr id="9" name="Footer Placeholder 4"/>
          <p:cNvSpPr>
            <a:spLocks noGrp="1"/>
          </p:cNvSpPr>
          <p:nvPr>
            <p:ph type="ftr" sz="quarter" idx="15"/>
          </p:nvPr>
        </p:nvSpPr>
        <p:spPr/>
        <p:txBody>
          <a:bodyPr/>
          <a:lstStyle>
            <a:lvl1pPr defTabSz="914400" eaLnBrk="0" fontAlgn="base" hangingPunct="0">
              <a:spcBef>
                <a:spcPct val="0"/>
              </a:spcBef>
              <a:spcAft>
                <a:spcPct val="0"/>
              </a:spcAft>
              <a:defRPr/>
            </a:lvl1pPr>
          </a:lstStyle>
          <a:p>
            <a:pPr>
              <a:defRPr/>
            </a:pPr>
            <a:endParaRPr lang="en-US"/>
          </a:p>
        </p:txBody>
      </p:sp>
      <p:sp>
        <p:nvSpPr>
          <p:cNvPr id="11" name="Slide Number Placeholder 5"/>
          <p:cNvSpPr>
            <a:spLocks noGrp="1"/>
          </p:cNvSpPr>
          <p:nvPr>
            <p:ph type="sldNum" sz="quarter" idx="16"/>
          </p:nvPr>
        </p:nvSpPr>
        <p:spPr/>
        <p:txBody>
          <a:bodyPr/>
          <a:lstStyle>
            <a:lvl1pPr defTabSz="914400" eaLnBrk="0" hangingPunct="0">
              <a:defRPr/>
            </a:lvl1pPr>
          </a:lstStyle>
          <a:p>
            <a:fld id="{A5C7F2CD-08FB-4225-B9F8-CFA2A9EE49AA}" type="slidenum">
              <a:rPr lang="en-US" altLang="en-US"/>
              <a:pPr/>
              <a:t>‹#›</a:t>
            </a:fld>
            <a:endParaRPr lang="en-US" altLang="en-US"/>
          </a:p>
        </p:txBody>
      </p:sp>
    </p:spTree>
    <p:extLst>
      <p:ext uri="{BB962C8B-B14F-4D97-AF65-F5344CB8AC3E}">
        <p14:creationId xmlns:p14="http://schemas.microsoft.com/office/powerpoint/2010/main" val="20574590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4"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4352" y="3308581"/>
            <a:ext cx="7598569" cy="1468800"/>
          </a:xfrm>
        </p:spPr>
        <p:txBody>
          <a:bodyPr anchor="b"/>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C6E58412-F180-4D4E-95E9-E07311F79EBF}" type="datetimeFigureOut">
              <a:rPr lang="en-US"/>
              <a:pPr>
                <a:defRPr/>
              </a:pPr>
              <a:t>8/19/2015</a:t>
            </a:fld>
            <a:endParaRPr lang="en-US" dirty="0"/>
          </a:p>
        </p:txBody>
      </p:sp>
      <p:sp>
        <p:nvSpPr>
          <p:cNvPr id="6" name="Footer Placeholder 4"/>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eaLnBrk="0" hangingPunct="0">
              <a:defRPr/>
            </a:lvl1pPr>
          </a:lstStyle>
          <a:p>
            <a:fld id="{DC332256-1506-493A-A1D6-B10B97CDA739}" type="slidenum">
              <a:rPr lang="en-US" altLang="en-US"/>
              <a:pPr/>
              <a:t>‹#›</a:t>
            </a:fld>
            <a:endParaRPr lang="en-US" altLang="en-US"/>
          </a:p>
        </p:txBody>
      </p:sp>
    </p:spTree>
    <p:extLst>
      <p:ext uri="{BB962C8B-B14F-4D97-AF65-F5344CB8AC3E}">
        <p14:creationId xmlns:p14="http://schemas.microsoft.com/office/powerpoint/2010/main" val="12975861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5"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78738" y="27432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eaLnBrk="1" fontAlgn="auto" hangingPunct="1">
              <a:spcAft>
                <a:spcPts val="0"/>
              </a:spcAft>
              <a:defRPr/>
            </a:pPr>
            <a:r>
              <a:rPr lang="en-US" sz="8000" dirty="0">
                <a:solidFill>
                  <a:prstClr val="white"/>
                </a:solidFill>
                <a:effectLst/>
                <a:latin typeface="Calibri" panose="020F0502020204030204"/>
              </a:rPr>
              <a:t>”</a:t>
            </a:r>
          </a:p>
        </p:txBody>
      </p:sp>
      <p:sp>
        <p:nvSpPr>
          <p:cNvPr id="7" name="TextBox 6"/>
          <p:cNvSpPr txBox="1"/>
          <p:nvPr/>
        </p:nvSpPr>
        <p:spPr>
          <a:xfrm>
            <a:off x="366713" y="823913"/>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eaLnBrk="1" fontAlgn="auto" hangingPunct="1">
              <a:spcAft>
                <a:spcPts val="0"/>
              </a:spcAft>
              <a:defRPr/>
            </a:pPr>
            <a:r>
              <a:rPr lang="en-US" sz="8000" dirty="0">
                <a:solidFill>
                  <a:prstClr val="white"/>
                </a:solidFill>
                <a:effectLst/>
                <a:latin typeface="Calibri" panose="020F0502020204030204"/>
              </a:rPr>
              <a:t>“</a:t>
            </a:r>
          </a:p>
        </p:txBody>
      </p:sp>
      <p:sp>
        <p:nvSpPr>
          <p:cNvPr id="16" name="Title 1"/>
          <p:cNvSpPr>
            <a:spLocks noGrp="1"/>
          </p:cNvSpPr>
          <p:nvPr>
            <p:ph type="title"/>
          </p:nvPr>
        </p:nvSpPr>
        <p:spPr>
          <a:xfrm>
            <a:off x="744201" y="609602"/>
            <a:ext cx="7162799" cy="2743199"/>
          </a:xfrm>
        </p:spPr>
        <p:txBody>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rtlCol="0" anchor="b">
            <a:normAutofit/>
          </a:bodyPr>
          <a:lstStyle>
            <a:lvl1pPr>
              <a:buNone/>
              <a:defRPr lang="en-US" sz="2400" b="0" cap="none" dirty="0">
                <a:ln w="3175" cmpd="sng">
                  <a:noFill/>
                </a:ln>
                <a:solidFill>
                  <a:schemeClr val="tx1"/>
                </a:solidFill>
                <a:effectLst/>
              </a:defRPr>
            </a:lvl1pPr>
          </a:lstStyle>
          <a:p>
            <a:pPr lvl="0"/>
            <a:r>
              <a:rPr lang="en-US" smtClean="0"/>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defTabSz="914400" eaLnBrk="0" fontAlgn="base" hangingPunct="0">
              <a:spcBef>
                <a:spcPct val="0"/>
              </a:spcBef>
              <a:spcAft>
                <a:spcPct val="0"/>
              </a:spcAft>
              <a:defRPr/>
            </a:lvl1pPr>
          </a:lstStyle>
          <a:p>
            <a:pPr>
              <a:defRPr/>
            </a:pPr>
            <a:fld id="{8A7180E6-525C-4C4C-8BD9-AC5090E99FBB}" type="datetimeFigureOut">
              <a:rPr lang="en-US"/>
              <a:pPr>
                <a:defRPr/>
              </a:pPr>
              <a:t>8/19/2015</a:t>
            </a:fld>
            <a:endParaRPr lang="en-US" dirty="0"/>
          </a:p>
        </p:txBody>
      </p:sp>
      <p:sp>
        <p:nvSpPr>
          <p:cNvPr id="9" name="Footer Placeholder 4"/>
          <p:cNvSpPr>
            <a:spLocks noGrp="1"/>
          </p:cNvSpPr>
          <p:nvPr>
            <p:ph type="ftr" sz="quarter" idx="15"/>
          </p:nvPr>
        </p:nvSpPr>
        <p:spPr/>
        <p:txBody>
          <a:bodyPr/>
          <a:lstStyle>
            <a:lvl1pPr defTabSz="914400" eaLnBrk="0" fontAlgn="base" hangingPunct="0">
              <a:spcBef>
                <a:spcPct val="0"/>
              </a:spcBef>
              <a:spcAft>
                <a:spcPct val="0"/>
              </a:spcAft>
              <a:defRPr/>
            </a:lvl1pPr>
          </a:lstStyle>
          <a:p>
            <a:pPr>
              <a:defRPr/>
            </a:pPr>
            <a:endParaRPr lang="en-US"/>
          </a:p>
        </p:txBody>
      </p:sp>
      <p:sp>
        <p:nvSpPr>
          <p:cNvPr id="11" name="Slide Number Placeholder 5"/>
          <p:cNvSpPr>
            <a:spLocks noGrp="1"/>
          </p:cNvSpPr>
          <p:nvPr>
            <p:ph type="sldNum" sz="quarter" idx="16"/>
          </p:nvPr>
        </p:nvSpPr>
        <p:spPr/>
        <p:txBody>
          <a:bodyPr/>
          <a:lstStyle>
            <a:lvl1pPr defTabSz="914400" eaLnBrk="0" hangingPunct="0">
              <a:defRPr/>
            </a:lvl1pPr>
          </a:lstStyle>
          <a:p>
            <a:fld id="{D1ED4272-A0C9-45FD-A6B7-D1D7446C50EE}" type="slidenum">
              <a:rPr lang="en-US" altLang="en-US"/>
              <a:pPr/>
              <a:t>‹#›</a:t>
            </a:fld>
            <a:endParaRPr lang="en-US" altLang="en-US"/>
          </a:p>
        </p:txBody>
      </p:sp>
    </p:spTree>
    <p:extLst>
      <p:ext uri="{BB962C8B-B14F-4D97-AF65-F5344CB8AC3E}">
        <p14:creationId xmlns:p14="http://schemas.microsoft.com/office/powerpoint/2010/main" val="14358234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5"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4351" y="609602"/>
            <a:ext cx="7598570" cy="2743199"/>
          </a:xfrm>
        </p:spPr>
        <p:txBody>
          <a:bodyPr/>
          <a:lstStyle>
            <a:lvl1pPr>
              <a:defRPr lang="en-US" b="0" dirty="0"/>
            </a:lvl1pPr>
          </a:lstStyle>
          <a:p>
            <a:pPr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smtClean="0"/>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4"/>
          </p:nvPr>
        </p:nvSpPr>
        <p:spPr/>
        <p:txBody>
          <a:bodyPr/>
          <a:lstStyle>
            <a:lvl1pPr defTabSz="914400" eaLnBrk="0" fontAlgn="base" hangingPunct="0">
              <a:spcBef>
                <a:spcPct val="0"/>
              </a:spcBef>
              <a:spcAft>
                <a:spcPct val="0"/>
              </a:spcAft>
              <a:defRPr/>
            </a:lvl1pPr>
          </a:lstStyle>
          <a:p>
            <a:pPr>
              <a:defRPr/>
            </a:pPr>
            <a:fld id="{5F69BA41-90D9-4F6E-8614-E3CEFCE41462}" type="datetimeFigureOut">
              <a:rPr lang="en-US"/>
              <a:pPr>
                <a:defRPr/>
              </a:pPr>
              <a:t>8/19/2015</a:t>
            </a:fld>
            <a:endParaRPr lang="en-US" dirty="0"/>
          </a:p>
        </p:txBody>
      </p:sp>
      <p:sp>
        <p:nvSpPr>
          <p:cNvPr id="7" name="Footer Placeholder 4"/>
          <p:cNvSpPr>
            <a:spLocks noGrp="1"/>
          </p:cNvSpPr>
          <p:nvPr>
            <p:ph type="ftr" sz="quarter" idx="15"/>
          </p:nvPr>
        </p:nvSpPr>
        <p:spPr/>
        <p:txBody>
          <a:bodyPr/>
          <a:lstStyle>
            <a:lvl1pPr defTabSz="914400" eaLnBrk="0" fontAlgn="base" hangingPunct="0">
              <a:spcBef>
                <a:spcPct val="0"/>
              </a:spcBef>
              <a:spcAft>
                <a:spcPct val="0"/>
              </a:spcAft>
              <a:defRPr/>
            </a:lvl1pPr>
          </a:lstStyle>
          <a:p>
            <a:pPr>
              <a:defRPr/>
            </a:pPr>
            <a:endParaRPr lang="en-US"/>
          </a:p>
        </p:txBody>
      </p:sp>
      <p:sp>
        <p:nvSpPr>
          <p:cNvPr id="8" name="Slide Number Placeholder 5"/>
          <p:cNvSpPr>
            <a:spLocks noGrp="1"/>
          </p:cNvSpPr>
          <p:nvPr>
            <p:ph type="sldNum" sz="quarter" idx="16"/>
          </p:nvPr>
        </p:nvSpPr>
        <p:spPr/>
        <p:txBody>
          <a:bodyPr/>
          <a:lstStyle>
            <a:lvl1pPr defTabSz="914400" eaLnBrk="0" hangingPunct="0">
              <a:defRPr/>
            </a:lvl1pPr>
          </a:lstStyle>
          <a:p>
            <a:fld id="{C811AAEC-4D39-4101-9372-39C400072AD8}" type="slidenum">
              <a:rPr lang="en-US" altLang="en-US"/>
              <a:pPr/>
              <a:t>‹#›</a:t>
            </a:fld>
            <a:endParaRPr lang="en-US" altLang="en-US"/>
          </a:p>
        </p:txBody>
      </p:sp>
    </p:spTree>
    <p:extLst>
      <p:ext uri="{BB962C8B-B14F-4D97-AF65-F5344CB8AC3E}">
        <p14:creationId xmlns:p14="http://schemas.microsoft.com/office/powerpoint/2010/main" val="24122816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D0EDF23E-2F83-489B-97D8-D94838C26673}" type="datetimeFigureOut">
              <a:rPr lang="en-US"/>
              <a:pPr>
                <a:defRPr/>
              </a:pPr>
              <a:t>8/19/2015</a:t>
            </a:fld>
            <a:endParaRPr lang="en-US" dirty="0"/>
          </a:p>
        </p:txBody>
      </p:sp>
      <p:sp>
        <p:nvSpPr>
          <p:cNvPr id="6" name="Footer Placeholder 4"/>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eaLnBrk="0" hangingPunct="0">
              <a:defRPr/>
            </a:lvl1pPr>
          </a:lstStyle>
          <a:p>
            <a:fld id="{3B4E7DC2-3FE7-4E1B-971E-9DE705B8397C}" type="slidenum">
              <a:rPr lang="en-US" altLang="en-US"/>
              <a:pPr/>
              <a:t>‹#›</a:t>
            </a:fld>
            <a:endParaRPr lang="en-US" altLang="en-US"/>
          </a:p>
        </p:txBody>
      </p:sp>
    </p:spTree>
    <p:extLst>
      <p:ext uri="{BB962C8B-B14F-4D97-AF65-F5344CB8AC3E}">
        <p14:creationId xmlns:p14="http://schemas.microsoft.com/office/powerpoint/2010/main" val="41158530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85CFDF72-A66E-4C19-B4A0-D62BC6AF8625}" type="datetimeFigureOut">
              <a:rPr lang="en-US"/>
              <a:pPr>
                <a:defRPr/>
              </a:pPr>
              <a:t>8/19/2015</a:t>
            </a:fld>
            <a:endParaRPr lang="en-US" dirty="0"/>
          </a:p>
        </p:txBody>
      </p:sp>
      <p:sp>
        <p:nvSpPr>
          <p:cNvPr id="6" name="Footer Placeholder 4"/>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eaLnBrk="0" hangingPunct="0">
              <a:defRPr/>
            </a:lvl1pPr>
          </a:lstStyle>
          <a:p>
            <a:fld id="{85477207-9DA7-4AE1-9F1A-635CC59A849B}" type="slidenum">
              <a:rPr lang="en-US" altLang="en-US"/>
              <a:pPr/>
              <a:t>‹#›</a:t>
            </a:fld>
            <a:endParaRPr lang="en-US" altLang="en-US"/>
          </a:p>
        </p:txBody>
      </p:sp>
    </p:spTree>
    <p:extLst>
      <p:ext uri="{BB962C8B-B14F-4D97-AF65-F5344CB8AC3E}">
        <p14:creationId xmlns:p14="http://schemas.microsoft.com/office/powerpoint/2010/main" val="2882689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5" name="Freeform 4"/>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7D0065BE-0657-4A47-90AD-C21C55E16B19}" type="datetime4">
              <a:rPr lang="en-US"/>
              <a:pPr>
                <a:defRPr/>
              </a:pPr>
              <a:t>August 19, 2015</a:t>
            </a:fld>
            <a:endParaRPr lang="en-US"/>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8"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CA1C9135-3C26-437E-82D8-78851D6BB9AC}" type="slidenum">
              <a:rPr lang="en-US" altLang="en-US"/>
              <a:pPr/>
              <a:t>‹#›</a:t>
            </a:fld>
            <a:endParaRPr lang="en-US" altLang="en-US"/>
          </a:p>
        </p:txBody>
      </p:sp>
    </p:spTree>
    <p:extLst>
      <p:ext uri="{BB962C8B-B14F-4D97-AF65-F5344CB8AC3E}">
        <p14:creationId xmlns:p14="http://schemas.microsoft.com/office/powerpoint/2010/main" val="386337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D5C57B31-D80E-4FD1-9B8A-B815A5A7357A}" type="slidenum">
              <a:rPr lang="en-US" altLang="en-US"/>
              <a:pPr/>
              <a:t>‹#›</a:t>
            </a:fld>
            <a:endParaRPr lang="en-US" altLang="en-US"/>
          </a:p>
        </p:txBody>
      </p:sp>
    </p:spTree>
    <p:extLst>
      <p:ext uri="{BB962C8B-B14F-4D97-AF65-F5344CB8AC3E}">
        <p14:creationId xmlns:p14="http://schemas.microsoft.com/office/powerpoint/2010/main" val="3845411390"/>
      </p:ext>
    </p:extLst>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D47BB8AF-C16A-4836-A92D-61834B5F0BA5}" type="datetime4">
              <a:rPr lang="en-US"/>
              <a:pPr>
                <a:defRPr/>
              </a:pPr>
              <a:t>August 19, 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ECCE7403-6E9B-4AC7-B06E-B098F74E273C}" type="slidenum">
              <a:rPr lang="en-US" altLang="en-US"/>
              <a:pPr/>
              <a:t>‹#›</a:t>
            </a:fld>
            <a:endParaRPr lang="en-US" altLang="en-US"/>
          </a:p>
        </p:txBody>
      </p:sp>
    </p:spTree>
    <p:extLst>
      <p:ext uri="{BB962C8B-B14F-4D97-AF65-F5344CB8AC3E}">
        <p14:creationId xmlns:p14="http://schemas.microsoft.com/office/powerpoint/2010/main" val="35560887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5" name="Right Triangle 4"/>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647D2193-4505-4A75-99BB-880C6989A757}" type="datetime4">
              <a:rPr lang="en-US"/>
              <a:pPr>
                <a:defRPr/>
              </a:pPr>
              <a:t>August 19, 2015</a:t>
            </a:fld>
            <a:endParaRPr lang="en-US"/>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8"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0A631FD6-8089-4A66-AE65-C00302998769}" type="slidenum">
              <a:rPr lang="en-US" altLang="en-US"/>
              <a:pPr/>
              <a:t>‹#›</a:t>
            </a:fld>
            <a:endParaRPr lang="en-US" altLang="en-US"/>
          </a:p>
        </p:txBody>
      </p:sp>
    </p:spTree>
    <p:extLst>
      <p:ext uri="{BB962C8B-B14F-4D97-AF65-F5344CB8AC3E}">
        <p14:creationId xmlns:p14="http://schemas.microsoft.com/office/powerpoint/2010/main" val="39283286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113A18F4-33C3-445B-924C-31108C51719C}" type="datetime4">
              <a:rPr lang="en-US"/>
              <a:pPr>
                <a:defRPr/>
              </a:pPr>
              <a:t>August 19, 2015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Comic Sans MS" panose="030F0702030302020204" pitchFamily="66" charset="0"/>
              </a:defRPr>
            </a:lvl1pPr>
          </a:lstStyle>
          <a:p>
            <a:fld id="{613FAB63-48D7-47B6-ACE7-BABA4E6910BF}" type="slidenum">
              <a:rPr lang="en-US" altLang="en-US"/>
              <a:pPr/>
              <a:t>‹#›</a:t>
            </a:fld>
            <a:endParaRPr lang="en-US" altLang="en-US"/>
          </a:p>
        </p:txBody>
      </p:sp>
    </p:spTree>
    <p:extLst>
      <p:ext uri="{BB962C8B-B14F-4D97-AF65-F5344CB8AC3E}">
        <p14:creationId xmlns:p14="http://schemas.microsoft.com/office/powerpoint/2010/main" val="39313784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3AF7543A-E259-478F-9E0D-57BA40E442B7}" type="datetime4">
              <a:rPr lang="en-US"/>
              <a:pPr>
                <a:defRPr/>
              </a:pPr>
              <a:t>August 19, 2015</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Comic Sans MS" panose="030F0702030302020204" pitchFamily="66" charset="0"/>
              </a:defRPr>
            </a:lvl1pPr>
          </a:lstStyle>
          <a:p>
            <a:fld id="{498E7BFF-54FF-43A2-9413-D7E3E767F834}" type="slidenum">
              <a:rPr lang="en-US" altLang="en-US"/>
              <a:pPr/>
              <a:t>‹#›</a:t>
            </a:fld>
            <a:endParaRPr lang="en-US" altLang="en-US"/>
          </a:p>
        </p:txBody>
      </p:sp>
    </p:spTree>
    <p:extLst>
      <p:ext uri="{BB962C8B-B14F-4D97-AF65-F5344CB8AC3E}">
        <p14:creationId xmlns:p14="http://schemas.microsoft.com/office/powerpoint/2010/main" val="867749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1EFB012D-77A1-44B0-BB26-329BA1EE55C9}" type="datetime4">
              <a:rPr lang="en-US"/>
              <a:pPr>
                <a:defRPr/>
              </a:pPr>
              <a:t>August 19, 2015</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Comic Sans MS" panose="030F0702030302020204" pitchFamily="66" charset="0"/>
              </a:defRPr>
            </a:lvl1pPr>
          </a:lstStyle>
          <a:p>
            <a:fld id="{E3FB6E18-9CA3-4B7A-8EF9-043FE8CA8E89}" type="slidenum">
              <a:rPr lang="en-US" altLang="en-US"/>
              <a:pPr/>
              <a:t>‹#›</a:t>
            </a:fld>
            <a:endParaRPr lang="en-US" altLang="en-US"/>
          </a:p>
        </p:txBody>
      </p:sp>
    </p:spTree>
    <p:extLst>
      <p:ext uri="{BB962C8B-B14F-4D97-AF65-F5344CB8AC3E}">
        <p14:creationId xmlns:p14="http://schemas.microsoft.com/office/powerpoint/2010/main" val="8230300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94B7499E-3031-413E-B01E-B94970708CAA}" type="datetime4">
              <a:rPr lang="en-US"/>
              <a:pPr>
                <a:defRPr/>
              </a:pPr>
              <a:t>August 19, 2015</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Comic Sans MS" panose="030F0702030302020204" pitchFamily="66" charset="0"/>
              </a:defRPr>
            </a:lvl1pPr>
          </a:lstStyle>
          <a:p>
            <a:fld id="{9B433410-38F6-4A9A-83F4-485F7DEC5BE0}" type="slidenum">
              <a:rPr lang="en-US" altLang="en-US"/>
              <a:pPr/>
              <a:t>‹#›</a:t>
            </a:fld>
            <a:endParaRPr lang="en-US" altLang="en-US"/>
          </a:p>
        </p:txBody>
      </p:sp>
    </p:spTree>
    <p:extLst>
      <p:ext uri="{BB962C8B-B14F-4D97-AF65-F5344CB8AC3E}">
        <p14:creationId xmlns:p14="http://schemas.microsoft.com/office/powerpoint/2010/main" val="10134188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6" name="Right Triangle 5"/>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DC7EAB0C-2220-4D0E-A0DD-DB7FA0F742F4}" type="datetime4">
              <a:rPr lang="en-US"/>
              <a:pPr>
                <a:defRPr/>
              </a:pPr>
              <a:t>August 19, 2015</a:t>
            </a:fld>
            <a:endParaRPr lang="en-US"/>
          </a:p>
        </p:txBody>
      </p:sp>
      <p:sp>
        <p:nvSpPr>
          <p:cNvPr id="8" name="Footer Placeholder 5"/>
          <p:cNvSpPr>
            <a:spLocks noGrp="1"/>
          </p:cNvSpPr>
          <p:nvPr>
            <p:ph type="ftr" sz="quarter" idx="11"/>
          </p:nvPr>
        </p:nvSpPr>
        <p:spPr/>
        <p:txBody>
          <a:bodyPr/>
          <a:lstStyle>
            <a:lvl1pPr eaLnBrk="0" fontAlgn="base" hangingPunct="0">
              <a:spcBef>
                <a:spcPct val="0"/>
              </a:spcBef>
              <a:spcAft>
                <a:spcPct val="0"/>
              </a:spcAft>
              <a:defRPr dirty="0">
                <a:solidFill>
                  <a:srgbClr val="434342"/>
                </a:solidFill>
                <a:latin typeface="Comic Sans MS" pitchFamily="66" charset="0"/>
              </a:defRPr>
            </a:lvl1pPr>
          </a:lstStyle>
          <a:p>
            <a:pPr>
              <a:defRPr/>
            </a:pPr>
            <a:endParaRPr lang="en-US"/>
          </a:p>
        </p:txBody>
      </p:sp>
      <p:sp>
        <p:nvSpPr>
          <p:cNvPr id="9" name="Slide Number Placeholder 6"/>
          <p:cNvSpPr>
            <a:spLocks noGrp="1"/>
          </p:cNvSpPr>
          <p:nvPr>
            <p:ph type="sldNum" sz="quarter" idx="12"/>
          </p:nvPr>
        </p:nvSpPr>
        <p:spPr>
          <a:ln>
            <a:solidFill>
              <a:schemeClr val="tx2"/>
            </a:solidFill>
          </a:ln>
        </p:spPr>
        <p:txBody>
          <a:bodyPr/>
          <a:lstStyle>
            <a:lvl1pPr eaLnBrk="0" hangingPunct="0">
              <a:defRPr>
                <a:solidFill>
                  <a:srgbClr val="434342"/>
                </a:solidFill>
                <a:latin typeface="Comic Sans MS" panose="030F0702030302020204" pitchFamily="66" charset="0"/>
              </a:defRPr>
            </a:lvl1pPr>
          </a:lstStyle>
          <a:p>
            <a:fld id="{5C65E976-4B45-4A40-8826-BC604F50DF1A}" type="slidenum">
              <a:rPr lang="en-US" altLang="en-US"/>
              <a:pPr/>
              <a:t>‹#›</a:t>
            </a:fld>
            <a:endParaRPr lang="en-US" altLang="en-US"/>
          </a:p>
        </p:txBody>
      </p:sp>
    </p:spTree>
    <p:extLst>
      <p:ext uri="{BB962C8B-B14F-4D97-AF65-F5344CB8AC3E}">
        <p14:creationId xmlns:p14="http://schemas.microsoft.com/office/powerpoint/2010/main" val="3528012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6" name="Freeform 5"/>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smtClean="0"/>
              <a:t>Drag picture to placeholder or click icon to add</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5"/>
          </p:nvPr>
        </p:nvSpPr>
        <p:spPr/>
        <p:txBody>
          <a:bodyPr/>
          <a:lstStyle>
            <a:lvl1pPr eaLnBrk="0" fontAlgn="base" hangingPunct="0">
              <a:spcBef>
                <a:spcPct val="0"/>
              </a:spcBef>
              <a:spcAft>
                <a:spcPct val="0"/>
              </a:spcAft>
              <a:defRPr>
                <a:latin typeface="Comic Sans MS" pitchFamily="66" charset="0"/>
              </a:defRPr>
            </a:lvl1pPr>
          </a:lstStyle>
          <a:p>
            <a:pPr>
              <a:defRPr/>
            </a:pPr>
            <a:fld id="{E3416D63-31BF-4B94-B6C5-E20B2C63F515}" type="datetime4">
              <a:rPr lang="en-US"/>
              <a:pPr>
                <a:defRPr/>
              </a:pPr>
              <a:t>August 19, 2015</a:t>
            </a:fld>
            <a:endParaRPr lang="en-US"/>
          </a:p>
        </p:txBody>
      </p:sp>
      <p:sp>
        <p:nvSpPr>
          <p:cNvPr id="8" name="Footer Placeholder 5"/>
          <p:cNvSpPr>
            <a:spLocks noGrp="1"/>
          </p:cNvSpPr>
          <p:nvPr>
            <p:ph type="ftr" sz="quarter" idx="16"/>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9" name="Slide Number Placeholder 6"/>
          <p:cNvSpPr>
            <a:spLocks noGrp="1"/>
          </p:cNvSpPr>
          <p:nvPr>
            <p:ph type="sldNum" sz="quarter" idx="17"/>
          </p:nvPr>
        </p:nvSpPr>
        <p:spPr/>
        <p:txBody>
          <a:bodyPr/>
          <a:lstStyle>
            <a:lvl1pPr eaLnBrk="0" hangingPunct="0">
              <a:defRPr>
                <a:latin typeface="Comic Sans MS" panose="030F0702030302020204" pitchFamily="66" charset="0"/>
              </a:defRPr>
            </a:lvl1pPr>
          </a:lstStyle>
          <a:p>
            <a:fld id="{08EFEE1E-8D18-48A1-A4E1-9B6E9F7B617E}" type="slidenum">
              <a:rPr lang="en-US" altLang="en-US"/>
              <a:pPr/>
              <a:t>‹#›</a:t>
            </a:fld>
            <a:endParaRPr lang="en-US" altLang="en-US"/>
          </a:p>
        </p:txBody>
      </p:sp>
    </p:spTree>
    <p:extLst>
      <p:ext uri="{BB962C8B-B14F-4D97-AF65-F5344CB8AC3E}">
        <p14:creationId xmlns:p14="http://schemas.microsoft.com/office/powerpoint/2010/main" val="172287199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A16C3AA4-67BE-44F7-809A-3582401494AF}" type="datetime4">
              <a:rPr lang="en-US"/>
              <a:pPr>
                <a:defRPr/>
              </a:pPr>
              <a:t>August 19, 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D02F428D-25E8-413A-B8BA-60C6D8296DEA}" type="slidenum">
              <a:rPr lang="en-US" altLang="en-US"/>
              <a:pPr/>
              <a:t>‹#›</a:t>
            </a:fld>
            <a:endParaRPr lang="en-US" altLang="en-US"/>
          </a:p>
        </p:txBody>
      </p:sp>
    </p:spTree>
    <p:extLst>
      <p:ext uri="{BB962C8B-B14F-4D97-AF65-F5344CB8AC3E}">
        <p14:creationId xmlns:p14="http://schemas.microsoft.com/office/powerpoint/2010/main" val="17787353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25172EEB-1769-4776-AD69-E7C1260563EB}" type="datetime4">
              <a:rPr lang="en-US"/>
              <a:pPr>
                <a:defRPr/>
              </a:pPr>
              <a:t>August 19, 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E6276DAF-4B19-4B95-9101-FD6EC5611D07}" type="slidenum">
              <a:rPr lang="en-US" altLang="en-US"/>
              <a:pPr/>
              <a:t>‹#›</a:t>
            </a:fld>
            <a:endParaRPr lang="en-US" altLang="en-US"/>
          </a:p>
        </p:txBody>
      </p:sp>
    </p:spTree>
    <p:extLst>
      <p:ext uri="{BB962C8B-B14F-4D97-AF65-F5344CB8AC3E}">
        <p14:creationId xmlns:p14="http://schemas.microsoft.com/office/powerpoint/2010/main" val="4199555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7" descr="CoverOverlay.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6" name="TextBox 5"/>
            <p:cNvSpPr txBox="1"/>
            <p:nvPr/>
          </p:nvSpPr>
          <p:spPr>
            <a:xfrm>
              <a:off x="4147073" y="1381459"/>
              <a:ext cx="877163" cy="923330"/>
            </a:xfrm>
            <a:prstGeom prst="rect">
              <a:avLst/>
            </a:prstGeom>
            <a:noFill/>
          </p:spPr>
          <p:txBody>
            <a:bodyPr wrap="none">
              <a:spAutoFit/>
            </a:bodyPr>
            <a:lstStyle/>
            <a:p>
              <a:pPr eaLnBrk="1" fontAlgn="auto" hangingPunct="1">
                <a:spcBef>
                  <a:spcPts val="0"/>
                </a:spcBef>
                <a:spcAft>
                  <a:spcPts val="0"/>
                </a:spcAft>
                <a:defRPr/>
              </a:pPr>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7" name="Straight Connector 6"/>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eaLnBrk="0" fontAlgn="base" hangingPunct="0">
              <a:spcBef>
                <a:spcPct val="0"/>
              </a:spcBef>
              <a:spcAft>
                <a:spcPct val="0"/>
              </a:spcAft>
              <a:defRPr smtClean="0">
                <a:solidFill>
                  <a:srgbClr val="ECE9C6"/>
                </a:solidFill>
                <a:latin typeface="Comic Sans MS" pitchFamily="66" charset="0"/>
              </a:defRPr>
            </a:lvl1pPr>
          </a:lstStyle>
          <a:p>
            <a:pPr>
              <a:defRPr/>
            </a:pPr>
            <a:fld id="{272441A8-997F-4061-BC89-53797E948425}" type="datetimeFigureOut">
              <a:rPr lang="en-US"/>
              <a:pPr>
                <a:defRPr/>
              </a:pPr>
              <a:t>8/19/2015</a:t>
            </a:fld>
            <a:endParaRPr lang="en-US"/>
          </a:p>
        </p:txBody>
      </p:sp>
      <p:sp>
        <p:nvSpPr>
          <p:cNvPr id="10" name="Footer Placeholder 4"/>
          <p:cNvSpPr>
            <a:spLocks noGrp="1"/>
          </p:cNvSpPr>
          <p:nvPr>
            <p:ph type="ftr" sz="quarter" idx="11"/>
          </p:nvPr>
        </p:nvSpPr>
        <p:spPr/>
        <p:txBody>
          <a:bodyPr/>
          <a:lstStyle>
            <a:lvl1pPr eaLnBrk="0" fontAlgn="base" hangingPunct="0">
              <a:spcBef>
                <a:spcPct val="0"/>
              </a:spcBef>
              <a:spcAft>
                <a:spcPct val="0"/>
              </a:spcAft>
              <a:defRPr>
                <a:solidFill>
                  <a:srgbClr val="ECE9C6"/>
                </a:solidFill>
                <a:latin typeface="Comic Sans MS" pitchFamily="66" charset="0"/>
              </a:defRPr>
            </a:lvl1pPr>
          </a:lstStyle>
          <a:p>
            <a:pPr>
              <a:defRPr/>
            </a:pPr>
            <a:endParaRPr lang="en-US"/>
          </a:p>
        </p:txBody>
      </p:sp>
      <p:sp>
        <p:nvSpPr>
          <p:cNvPr id="11" name="Slide Number Placeholder 5"/>
          <p:cNvSpPr>
            <a:spLocks noGrp="1"/>
          </p:cNvSpPr>
          <p:nvPr>
            <p:ph type="sldNum" sz="quarter" idx="12"/>
          </p:nvPr>
        </p:nvSpPr>
        <p:spPr/>
        <p:txBody>
          <a:bodyPr/>
          <a:lstStyle>
            <a:lvl1pPr eaLnBrk="0" hangingPunct="0">
              <a:defRPr>
                <a:solidFill>
                  <a:srgbClr val="ECE9C6"/>
                </a:solidFill>
                <a:latin typeface="Comic Sans MS" panose="030F0702030302020204" pitchFamily="66" charset="0"/>
              </a:defRPr>
            </a:lvl1pPr>
          </a:lstStyle>
          <a:p>
            <a:fld id="{3CE6BAE0-97C2-41DF-A08E-AA0E4F834EA6}" type="slidenum">
              <a:rPr lang="en-US" altLang="en-US"/>
              <a:pPr/>
              <a:t>‹#›</a:t>
            </a:fld>
            <a:endParaRPr lang="en-US" altLang="en-US"/>
          </a:p>
        </p:txBody>
      </p:sp>
    </p:spTree>
    <p:extLst>
      <p:ext uri="{BB962C8B-B14F-4D97-AF65-F5344CB8AC3E}">
        <p14:creationId xmlns:p14="http://schemas.microsoft.com/office/powerpoint/2010/main" val="35117151"/>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 name="Rectangle 6"/>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Rectangle 7"/>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9" name="Rectangle 8"/>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0" name="Rectangle 9"/>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1" name="Rectangle 10"/>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
        <p:nvSpPr>
          <p:cNvPr id="12"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1EC6DE71-85A5-4494-A5AD-540AE1EFB233}" type="datetimeFigureOut">
              <a:rPr lang="en-US"/>
              <a:pPr>
                <a:defRPr/>
              </a:pPr>
              <a:t>8/19/2015</a:t>
            </a:fld>
            <a:endParaRPr lang="en-US"/>
          </a:p>
        </p:txBody>
      </p:sp>
      <p:sp>
        <p:nvSpPr>
          <p:cNvPr id="13"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14" name="Slide Number Placeholder 5"/>
          <p:cNvSpPr>
            <a:spLocks noGrp="1"/>
          </p:cNvSpPr>
          <p:nvPr>
            <p:ph type="sldNum" sz="quarter" idx="12"/>
          </p:nvPr>
        </p:nvSpPr>
        <p:spPr>
          <a:xfrm>
            <a:off x="7786688" y="4625975"/>
            <a:ext cx="762000" cy="457200"/>
          </a:xfrm>
        </p:spPr>
        <p:txBody>
          <a:bodyPr/>
          <a:lstStyle>
            <a:lvl1pPr algn="ctr" eaLnBrk="0" hangingPunct="0">
              <a:defRPr sz="2800">
                <a:solidFill>
                  <a:srgbClr val="47534C"/>
                </a:solidFill>
                <a:latin typeface="Comic Sans MS" panose="030F0702030302020204" pitchFamily="66" charset="0"/>
              </a:defRPr>
            </a:lvl1pPr>
          </a:lstStyle>
          <a:p>
            <a:fld id="{E4FC21A7-6443-4965-9006-8E6C3E4ABA83}" type="slidenum">
              <a:rPr lang="en-US" altLang="en-US"/>
              <a:pPr/>
              <a:t>‹#›</a:t>
            </a:fld>
            <a:endParaRPr lang="en-US" altLang="en-US"/>
          </a:p>
        </p:txBody>
      </p:sp>
    </p:spTree>
    <p:extLst>
      <p:ext uri="{BB962C8B-B14F-4D97-AF65-F5344CB8AC3E}">
        <p14:creationId xmlns:p14="http://schemas.microsoft.com/office/powerpoint/2010/main" val="7058314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92A76557-3483-4923-B7B3-B31086F4B397}" type="datetimeFigureOut">
              <a:rPr lang="en-US"/>
              <a:pPr>
                <a:defRPr/>
              </a:pPr>
              <a:t>8/19/2015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8A9A913D-1A57-4B70-A3AF-1B43C979DDD8}" type="slidenum">
              <a:rPr lang="en-US" altLang="en-US"/>
              <a:pPr/>
              <a:t>‹#›</a:t>
            </a:fld>
            <a:endParaRPr lang="en-US" altLang="en-US"/>
          </a:p>
        </p:txBody>
      </p:sp>
    </p:spTree>
    <p:extLst>
      <p:ext uri="{BB962C8B-B14F-4D97-AF65-F5344CB8AC3E}">
        <p14:creationId xmlns:p14="http://schemas.microsoft.com/office/powerpoint/2010/main" val="19409703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 name="Rectangle 6"/>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Rectangle 7"/>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9" name="Rectangle 8"/>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718F8923-A224-4354-88BD-9EDE7730B763}" type="datetimeFigureOut">
              <a:rPr lang="en-US"/>
              <a:pPr>
                <a:defRPr/>
              </a:pPr>
              <a:t>8/19/2015</a:t>
            </a:fld>
            <a:endParaRPr lang="en-US"/>
          </a:p>
        </p:txBody>
      </p:sp>
      <p:sp>
        <p:nvSpPr>
          <p:cNvPr id="11"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12"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02644537-2302-4645-AE7A-F67512D65D81}" type="slidenum">
              <a:rPr lang="en-US" altLang="en-US"/>
              <a:pPr/>
              <a:t>‹#›</a:t>
            </a:fld>
            <a:endParaRPr lang="en-US" altLang="en-US"/>
          </a:p>
        </p:txBody>
      </p:sp>
    </p:spTree>
    <p:extLst>
      <p:ext uri="{BB962C8B-B14F-4D97-AF65-F5344CB8AC3E}">
        <p14:creationId xmlns:p14="http://schemas.microsoft.com/office/powerpoint/2010/main" val="15689822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831AFE2A-30DF-4955-9579-603CB64C1A14}" type="datetimeFigureOut">
              <a:rPr lang="en-US"/>
              <a:pPr>
                <a:defRPr/>
              </a:pPr>
              <a:t>8/19/2015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Comic Sans MS" panose="030F0702030302020204" pitchFamily="66" charset="0"/>
              </a:defRPr>
            </a:lvl1pPr>
          </a:lstStyle>
          <a:p>
            <a:fld id="{B86CAB7A-56E9-4042-828F-DE8FC74697F6}" type="slidenum">
              <a:rPr lang="en-US" altLang="en-US"/>
              <a:pPr/>
              <a:t>‹#›</a:t>
            </a:fld>
            <a:endParaRPr lang="en-US" altLang="en-US"/>
          </a:p>
        </p:txBody>
      </p:sp>
    </p:spTree>
    <p:extLst>
      <p:ext uri="{BB962C8B-B14F-4D97-AF65-F5344CB8AC3E}">
        <p14:creationId xmlns:p14="http://schemas.microsoft.com/office/powerpoint/2010/main" val="31882578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B6463262-2728-40D2-922A-AEC99B974774}" type="datetimeFigureOut">
              <a:rPr lang="en-US"/>
              <a:pPr>
                <a:defRPr/>
              </a:pPr>
              <a:t>8/19/2015</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Comic Sans MS" panose="030F0702030302020204" pitchFamily="66" charset="0"/>
              </a:defRPr>
            </a:lvl1pPr>
          </a:lstStyle>
          <a:p>
            <a:fld id="{041C3987-FEC6-4CD1-B80A-EB6533AFC3CD}" type="slidenum">
              <a:rPr lang="en-US" altLang="en-US"/>
              <a:pPr/>
              <a:t>‹#›</a:t>
            </a:fld>
            <a:endParaRPr lang="en-US" altLang="en-US"/>
          </a:p>
        </p:txBody>
      </p:sp>
    </p:spTree>
    <p:extLst>
      <p:ext uri="{BB962C8B-B14F-4D97-AF65-F5344CB8AC3E}">
        <p14:creationId xmlns:p14="http://schemas.microsoft.com/office/powerpoint/2010/main" val="41410477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AD1B8EB3-475E-45D6-B2C1-CFB3AEBF0EBC}" type="datetimeFigureOut">
              <a:rPr lang="en-US"/>
              <a:pPr>
                <a:defRPr/>
              </a:pPr>
              <a:t>8/19/2015</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Comic Sans MS" panose="030F0702030302020204" pitchFamily="66" charset="0"/>
              </a:defRPr>
            </a:lvl1pPr>
          </a:lstStyle>
          <a:p>
            <a:fld id="{9BA0AD58-8463-4D3C-8AE5-FF89EFD6F0E6}" type="slidenum">
              <a:rPr lang="en-US" altLang="en-US"/>
              <a:pPr/>
              <a:t>‹#›</a:t>
            </a:fld>
            <a:endParaRPr lang="en-US" altLang="en-US"/>
          </a:p>
        </p:txBody>
      </p:sp>
    </p:spTree>
    <p:extLst>
      <p:ext uri="{BB962C8B-B14F-4D97-AF65-F5344CB8AC3E}">
        <p14:creationId xmlns:p14="http://schemas.microsoft.com/office/powerpoint/2010/main" val="279751322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useBgFill="1">
        <p:nvSpPr>
          <p:cNvPr id="3" name="Rounded Rectangle 2"/>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4" name="Date Placeholder 1"/>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3E24DACE-F80F-4BF6-BB37-FA539C6C7AC2}" type="datetimeFigureOut">
              <a:rPr lang="en-US"/>
              <a:pPr>
                <a:defRPr/>
              </a:pPr>
              <a:t>8/19/2015</a:t>
            </a:fld>
            <a:endParaRPr lang="en-US"/>
          </a:p>
        </p:txBody>
      </p:sp>
      <p:sp>
        <p:nvSpPr>
          <p:cNvPr id="5" name="Footer Placeholder 2"/>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6" name="Slide Number Placeholder 3"/>
          <p:cNvSpPr>
            <a:spLocks noGrp="1"/>
          </p:cNvSpPr>
          <p:nvPr>
            <p:ph type="sldNum" sz="quarter" idx="12"/>
          </p:nvPr>
        </p:nvSpPr>
        <p:spPr/>
        <p:txBody>
          <a:bodyPr/>
          <a:lstStyle>
            <a:lvl1pPr eaLnBrk="0" hangingPunct="0">
              <a:defRPr>
                <a:latin typeface="Comic Sans MS" panose="030F0702030302020204" pitchFamily="66" charset="0"/>
              </a:defRPr>
            </a:lvl1pPr>
          </a:lstStyle>
          <a:p>
            <a:fld id="{1E41A6D4-03C1-4EC4-A0D1-C326CFC40DD3}" type="slidenum">
              <a:rPr lang="en-US" altLang="en-US"/>
              <a:pPr/>
              <a:t>‹#›</a:t>
            </a:fld>
            <a:endParaRPr lang="en-US" altLang="en-US"/>
          </a:p>
        </p:txBody>
      </p:sp>
    </p:spTree>
    <p:extLst>
      <p:ext uri="{BB962C8B-B14F-4D97-AF65-F5344CB8AC3E}">
        <p14:creationId xmlns:p14="http://schemas.microsoft.com/office/powerpoint/2010/main" val="36792690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 name="Rectangle 6"/>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Rectangle 7"/>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5888C0D1-DE10-4EA4-9D39-FA5E580F46AE}" type="datetimeFigureOut">
              <a:rPr lang="en-US"/>
              <a:pPr>
                <a:defRPr/>
              </a:pPr>
              <a:t>8/19/2015</a:t>
            </a:fld>
            <a:endParaRPr lang="en-US"/>
          </a:p>
        </p:txBody>
      </p:sp>
      <p:sp>
        <p:nvSpPr>
          <p:cNvPr id="10" name="Footer Placeholder 5"/>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11" name="Slide Number Placeholder 6"/>
          <p:cNvSpPr>
            <a:spLocks noGrp="1"/>
          </p:cNvSpPr>
          <p:nvPr>
            <p:ph type="sldNum" sz="quarter" idx="12"/>
          </p:nvPr>
        </p:nvSpPr>
        <p:spPr/>
        <p:txBody>
          <a:bodyPr/>
          <a:lstStyle>
            <a:lvl1pPr eaLnBrk="0" hangingPunct="0">
              <a:defRPr>
                <a:latin typeface="Comic Sans MS" panose="030F0702030302020204" pitchFamily="66" charset="0"/>
              </a:defRPr>
            </a:lvl1pPr>
          </a:lstStyle>
          <a:p>
            <a:fld id="{4627F93C-C1FE-459C-983C-41B85C42A768}" type="slidenum">
              <a:rPr lang="en-US" altLang="en-US"/>
              <a:pPr/>
              <a:t>‹#›</a:t>
            </a:fld>
            <a:endParaRPr lang="en-US" altLang="en-US"/>
          </a:p>
        </p:txBody>
      </p:sp>
    </p:spTree>
    <p:extLst>
      <p:ext uri="{BB962C8B-B14F-4D97-AF65-F5344CB8AC3E}">
        <p14:creationId xmlns:p14="http://schemas.microsoft.com/office/powerpoint/2010/main" val="144431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 name="Rectangle 6"/>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Rectangle 7"/>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9" name="Rectangle 8"/>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0" name="Rectangle 9"/>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en-US" smtClean="0"/>
              <a:t>Click to edit Master title style</a:t>
            </a:r>
            <a:endParaRPr lang="en-US" dirty="0"/>
          </a:p>
        </p:txBody>
      </p:sp>
      <p:sp>
        <p:nvSpPr>
          <p:cNvPr id="11" name="Date Placeholder 4"/>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F6D4FCFA-2840-4823-8AF4-C28BF2D0E8FE}" type="datetimeFigureOut">
              <a:rPr lang="en-US"/>
              <a:pPr>
                <a:defRPr/>
              </a:pPr>
              <a:t>8/19/2015</a:t>
            </a:fld>
            <a:endParaRPr lang="en-US"/>
          </a:p>
        </p:txBody>
      </p:sp>
      <p:sp>
        <p:nvSpPr>
          <p:cNvPr id="12" name="Slide Number Placeholder 6"/>
          <p:cNvSpPr>
            <a:spLocks noGrp="1"/>
          </p:cNvSpPr>
          <p:nvPr>
            <p:ph type="sldNum" sz="quarter" idx="11"/>
          </p:nvPr>
        </p:nvSpPr>
        <p:spPr/>
        <p:txBody>
          <a:bodyPr/>
          <a:lstStyle>
            <a:lvl1pPr eaLnBrk="0" hangingPunct="0">
              <a:defRPr>
                <a:latin typeface="Comic Sans MS" panose="030F0702030302020204" pitchFamily="66" charset="0"/>
              </a:defRPr>
            </a:lvl1pPr>
          </a:lstStyle>
          <a:p>
            <a:fld id="{23721412-1994-48E8-9DED-C964ED9F8EAA}" type="slidenum">
              <a:rPr lang="en-US" altLang="en-US"/>
              <a:pPr/>
              <a:t>‹#›</a:t>
            </a:fld>
            <a:endParaRPr lang="en-US" altLang="en-US"/>
          </a:p>
        </p:txBody>
      </p:sp>
      <p:sp>
        <p:nvSpPr>
          <p:cNvPr id="13" name="Footer Placeholder 5"/>
          <p:cNvSpPr>
            <a:spLocks noGrp="1"/>
          </p:cNvSpPr>
          <p:nvPr>
            <p:ph type="ftr" sz="quarter" idx="12"/>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Tree>
    <p:extLst>
      <p:ext uri="{BB962C8B-B14F-4D97-AF65-F5344CB8AC3E}">
        <p14:creationId xmlns:p14="http://schemas.microsoft.com/office/powerpoint/2010/main" val="27902773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C06B9CD3-4A85-48E3-8197-E6EEDB7FA58C}" type="datetimeFigureOut">
              <a:rPr lang="en-US"/>
              <a:pPr>
                <a:defRPr/>
              </a:pPr>
              <a:t>8/19/2015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31D90335-007A-41D0-A913-D69FCB6E53A0}" type="slidenum">
              <a:rPr lang="en-US" altLang="en-US"/>
              <a:pPr/>
              <a:t>‹#›</a:t>
            </a:fld>
            <a:endParaRPr lang="en-US" altLang="en-US"/>
          </a:p>
        </p:txBody>
      </p:sp>
    </p:spTree>
    <p:extLst>
      <p:ext uri="{BB962C8B-B14F-4D97-AF65-F5344CB8AC3E}">
        <p14:creationId xmlns:p14="http://schemas.microsoft.com/office/powerpoint/2010/main" val="2081554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7"/>
          <p:cNvGrpSpPr>
            <a:grpSpLocks/>
          </p:cNvGrpSpPr>
          <p:nvPr/>
        </p:nvGrpSpPr>
        <p:grpSpPr bwMode="auto">
          <a:xfrm>
            <a:off x="1173163" y="1392238"/>
            <a:ext cx="6778625" cy="923925"/>
            <a:chOff x="1172584" y="1381459"/>
            <a:chExt cx="6779110" cy="923330"/>
          </a:xfrm>
        </p:grpSpPr>
        <p:sp>
          <p:nvSpPr>
            <p:cNvPr id="5" name="TextBox 8"/>
            <p:cNvSpPr txBox="1">
              <a:spLocks noChangeArrowheads="1"/>
            </p:cNvSpPr>
            <p:nvPr/>
          </p:nvSpPr>
          <p:spPr bwMode="auto">
            <a:xfrm>
              <a:off x="4147073" y="1381459"/>
              <a:ext cx="8771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600">
                  <a:solidFill>
                    <a:schemeClr val="tx1"/>
                  </a:solidFill>
                  <a:latin typeface="Comic Sans MS" panose="030F0702030302020204" pitchFamily="66" charset="0"/>
                </a:defRPr>
              </a:lvl1pPr>
              <a:lvl2pPr marL="742950" indent="-285750">
                <a:defRPr sz="9600">
                  <a:solidFill>
                    <a:schemeClr val="tx1"/>
                  </a:solidFill>
                  <a:latin typeface="Comic Sans MS" panose="030F0702030302020204" pitchFamily="66" charset="0"/>
                </a:defRPr>
              </a:lvl2pPr>
              <a:lvl3pPr marL="1143000" indent="-228600">
                <a:defRPr sz="9600">
                  <a:solidFill>
                    <a:schemeClr val="tx1"/>
                  </a:solidFill>
                  <a:latin typeface="Comic Sans MS" panose="030F0702030302020204" pitchFamily="66" charset="0"/>
                </a:defRPr>
              </a:lvl3pPr>
              <a:lvl4pPr marL="1600200" indent="-228600">
                <a:defRPr sz="9600">
                  <a:solidFill>
                    <a:schemeClr val="tx1"/>
                  </a:solidFill>
                  <a:latin typeface="Comic Sans MS" panose="030F0702030302020204" pitchFamily="66" charset="0"/>
                </a:defRPr>
              </a:lvl4pPr>
              <a:lvl5pPr marL="2057400" indent="-228600">
                <a:defRPr sz="9600">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a:solidFill>
                    <a:schemeClr val="tx1"/>
                  </a:solidFill>
                  <a:latin typeface="Comic Sans MS" panose="030F0702030302020204" pitchFamily="66" charset="0"/>
                </a:defRPr>
              </a:lvl9pPr>
            </a:lstStyle>
            <a:p>
              <a:pPr eaLnBrk="1" hangingPunct="1"/>
              <a:r>
                <a:rPr lang="en-US" altLang="en-US" sz="5400">
                  <a:solidFill>
                    <a:srgbClr val="DBA455"/>
                  </a:solidFill>
                  <a:latin typeface="Wingdings" panose="05000000000000000000" pitchFamily="2" charset="2"/>
                </a:rPr>
                <a:t></a:t>
              </a:r>
            </a:p>
          </p:txBody>
        </p:sp>
        <p:cxnSp>
          <p:nvCxnSpPr>
            <p:cNvPr id="6" name="Straight Connector 5"/>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8"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AF8BB2D3-E065-4FA0-A232-41E3C8EC517E}" type="datetimeFigureOut">
              <a:rPr lang="en-US"/>
              <a:pPr>
                <a:defRPr/>
              </a:pPr>
              <a:t>8/19/2015</a:t>
            </a:fld>
            <a:endParaRPr lang="en-US"/>
          </a:p>
        </p:txBody>
      </p:sp>
      <p:sp>
        <p:nvSpPr>
          <p:cNvPr id="9"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10"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DD3E29B9-8B3E-4FB0-96DD-0BC37B4DD659}" type="slidenum">
              <a:rPr lang="en-US" altLang="en-US"/>
              <a:pPr/>
              <a:t>‹#›</a:t>
            </a:fld>
            <a:endParaRPr lang="en-US" altLang="en-US"/>
          </a:p>
        </p:txBody>
      </p:sp>
    </p:spTree>
    <p:extLst>
      <p:ext uri="{BB962C8B-B14F-4D97-AF65-F5344CB8AC3E}">
        <p14:creationId xmlns:p14="http://schemas.microsoft.com/office/powerpoint/2010/main" val="3520642353"/>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F2A6B68E-2883-497C-9D89-92CF633082FD}" type="datetimeFigureOut">
              <a:rPr lang="en-US"/>
              <a:pPr>
                <a:defRPr/>
              </a:pPr>
              <a:t>8/19/2015</a:t>
            </a:fld>
            <a:endParaRPr lang="en-US"/>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8"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AFA5DF40-2C77-4A74-B1C8-59A9F2E55451}" type="slidenum">
              <a:rPr lang="en-US" altLang="en-US"/>
              <a:pPr/>
              <a:t>‹#›</a:t>
            </a:fld>
            <a:endParaRPr lang="en-US" altLang="en-US"/>
          </a:p>
        </p:txBody>
      </p:sp>
    </p:spTree>
    <p:extLst>
      <p:ext uri="{BB962C8B-B14F-4D97-AF65-F5344CB8AC3E}">
        <p14:creationId xmlns:p14="http://schemas.microsoft.com/office/powerpoint/2010/main" val="1068846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CoverOverl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p:cNvGrpSpPr>
            <a:grpSpLocks/>
          </p:cNvGrpSpPr>
          <p:nvPr/>
        </p:nvGrpSpPr>
        <p:grpSpPr bwMode="auto">
          <a:xfrm>
            <a:off x="1173163" y="2887663"/>
            <a:ext cx="6778625" cy="923925"/>
            <a:chOff x="1172584" y="1381459"/>
            <a:chExt cx="6779110" cy="923330"/>
          </a:xfrm>
        </p:grpSpPr>
        <p:sp>
          <p:nvSpPr>
            <p:cNvPr id="6" name="TextBox 9"/>
            <p:cNvSpPr txBox="1">
              <a:spLocks noChangeArrowheads="1"/>
            </p:cNvSpPr>
            <p:nvPr/>
          </p:nvSpPr>
          <p:spPr bwMode="auto">
            <a:xfrm>
              <a:off x="4147073" y="1381459"/>
              <a:ext cx="8771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600">
                  <a:solidFill>
                    <a:schemeClr val="tx1"/>
                  </a:solidFill>
                  <a:latin typeface="Comic Sans MS" panose="030F0702030302020204" pitchFamily="66" charset="0"/>
                </a:defRPr>
              </a:lvl1pPr>
              <a:lvl2pPr marL="742950" indent="-285750">
                <a:defRPr sz="9600">
                  <a:solidFill>
                    <a:schemeClr val="tx1"/>
                  </a:solidFill>
                  <a:latin typeface="Comic Sans MS" panose="030F0702030302020204" pitchFamily="66" charset="0"/>
                </a:defRPr>
              </a:lvl2pPr>
              <a:lvl3pPr marL="1143000" indent="-228600">
                <a:defRPr sz="9600">
                  <a:solidFill>
                    <a:schemeClr val="tx1"/>
                  </a:solidFill>
                  <a:latin typeface="Comic Sans MS" panose="030F0702030302020204" pitchFamily="66" charset="0"/>
                </a:defRPr>
              </a:lvl3pPr>
              <a:lvl4pPr marL="1600200" indent="-228600">
                <a:defRPr sz="9600">
                  <a:solidFill>
                    <a:schemeClr val="tx1"/>
                  </a:solidFill>
                  <a:latin typeface="Comic Sans MS" panose="030F0702030302020204" pitchFamily="66" charset="0"/>
                </a:defRPr>
              </a:lvl4pPr>
              <a:lvl5pPr marL="2057400" indent="-228600">
                <a:defRPr sz="9600">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a:solidFill>
                    <a:schemeClr val="tx1"/>
                  </a:solidFill>
                  <a:latin typeface="Comic Sans MS" panose="030F0702030302020204" pitchFamily="66" charset="0"/>
                </a:defRPr>
              </a:lvl9pPr>
            </a:lstStyle>
            <a:p>
              <a:pPr eaLnBrk="1" hangingPunct="1"/>
              <a:r>
                <a:rPr lang="en-US" altLang="en-US" sz="5400">
                  <a:solidFill>
                    <a:srgbClr val="DBA455"/>
                  </a:solidFill>
                  <a:latin typeface="Wingdings" panose="05000000000000000000" pitchFamily="2" charset="2"/>
                </a:rPr>
                <a:t></a:t>
              </a:r>
            </a:p>
          </p:txBody>
        </p:sp>
        <p:cxnSp>
          <p:nvCxnSpPr>
            <p:cNvPr id="7" name="Straight Connector 6"/>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4832033" y="1927207"/>
              <a:ext cx="3119661"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FCBC8C52-0D48-473D-B89C-28E01227023D}" type="datetimeFigureOut">
              <a:rPr lang="en-US"/>
              <a:pPr>
                <a:defRPr/>
              </a:pPr>
              <a:t>8/19/2015</a:t>
            </a:fld>
            <a:endParaRPr lang="en-US"/>
          </a:p>
        </p:txBody>
      </p:sp>
      <p:sp>
        <p:nvSpPr>
          <p:cNvPr id="10"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11"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1F6E7161-713C-4733-838F-4F19681FBD3F}" type="slidenum">
              <a:rPr lang="en-US" altLang="en-US"/>
              <a:pPr/>
              <a:t>‹#›</a:t>
            </a:fld>
            <a:endParaRPr lang="en-US" altLang="en-US"/>
          </a:p>
        </p:txBody>
      </p:sp>
    </p:spTree>
    <p:extLst>
      <p:ext uri="{BB962C8B-B14F-4D97-AF65-F5344CB8AC3E}">
        <p14:creationId xmlns:p14="http://schemas.microsoft.com/office/powerpoint/2010/main" val="177836695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7"/>
          <p:cNvGrpSpPr>
            <a:grpSpLocks/>
          </p:cNvGrpSpPr>
          <p:nvPr/>
        </p:nvGrpSpPr>
        <p:grpSpPr bwMode="auto">
          <a:xfrm>
            <a:off x="1173163" y="1392238"/>
            <a:ext cx="6778625" cy="923925"/>
            <a:chOff x="1172584" y="1381459"/>
            <a:chExt cx="6779110" cy="923330"/>
          </a:xfrm>
        </p:grpSpPr>
        <p:sp>
          <p:nvSpPr>
            <p:cNvPr id="6" name="TextBox 8"/>
            <p:cNvSpPr txBox="1">
              <a:spLocks noChangeArrowheads="1"/>
            </p:cNvSpPr>
            <p:nvPr/>
          </p:nvSpPr>
          <p:spPr bwMode="auto">
            <a:xfrm>
              <a:off x="4147073" y="1381459"/>
              <a:ext cx="8771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600">
                  <a:solidFill>
                    <a:schemeClr val="tx1"/>
                  </a:solidFill>
                  <a:latin typeface="Comic Sans MS" panose="030F0702030302020204" pitchFamily="66" charset="0"/>
                </a:defRPr>
              </a:lvl1pPr>
              <a:lvl2pPr marL="742950" indent="-285750">
                <a:defRPr sz="9600">
                  <a:solidFill>
                    <a:schemeClr val="tx1"/>
                  </a:solidFill>
                  <a:latin typeface="Comic Sans MS" panose="030F0702030302020204" pitchFamily="66" charset="0"/>
                </a:defRPr>
              </a:lvl2pPr>
              <a:lvl3pPr marL="1143000" indent="-228600">
                <a:defRPr sz="9600">
                  <a:solidFill>
                    <a:schemeClr val="tx1"/>
                  </a:solidFill>
                  <a:latin typeface="Comic Sans MS" panose="030F0702030302020204" pitchFamily="66" charset="0"/>
                </a:defRPr>
              </a:lvl3pPr>
              <a:lvl4pPr marL="1600200" indent="-228600">
                <a:defRPr sz="9600">
                  <a:solidFill>
                    <a:schemeClr val="tx1"/>
                  </a:solidFill>
                  <a:latin typeface="Comic Sans MS" panose="030F0702030302020204" pitchFamily="66" charset="0"/>
                </a:defRPr>
              </a:lvl4pPr>
              <a:lvl5pPr marL="2057400" indent="-228600">
                <a:defRPr sz="9600">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a:solidFill>
                    <a:schemeClr val="tx1"/>
                  </a:solidFill>
                  <a:latin typeface="Comic Sans MS" panose="030F0702030302020204" pitchFamily="66" charset="0"/>
                </a:defRPr>
              </a:lvl9pPr>
            </a:lstStyle>
            <a:p>
              <a:pPr eaLnBrk="1" hangingPunct="1"/>
              <a:r>
                <a:rPr lang="en-US" altLang="en-US" sz="5400">
                  <a:solidFill>
                    <a:srgbClr val="DBA455"/>
                  </a:solidFill>
                  <a:latin typeface="Wingdings" panose="05000000000000000000" pitchFamily="2" charset="2"/>
                </a:rPr>
                <a:t></a:t>
              </a:r>
            </a:p>
          </p:txBody>
        </p:sp>
        <p:cxnSp>
          <p:nvCxnSpPr>
            <p:cNvPr id="7" name="Straight Connector 6"/>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4"/>
          <p:cNvSpPr>
            <a:spLocks noGrp="1"/>
          </p:cNvSpPr>
          <p:nvPr>
            <p:ph type="dt" sz="half" idx="15"/>
          </p:nvPr>
        </p:nvSpPr>
        <p:spPr/>
        <p:txBody>
          <a:bodyPr/>
          <a:lstStyle>
            <a:lvl1pPr eaLnBrk="0" fontAlgn="base" hangingPunct="0">
              <a:spcBef>
                <a:spcPct val="0"/>
              </a:spcBef>
              <a:spcAft>
                <a:spcPct val="0"/>
              </a:spcAft>
              <a:defRPr>
                <a:latin typeface="Comic Sans MS" pitchFamily="66" charset="0"/>
              </a:defRPr>
            </a:lvl1pPr>
          </a:lstStyle>
          <a:p>
            <a:pPr>
              <a:defRPr/>
            </a:pPr>
            <a:fld id="{0362AB8C-C018-4230-90D4-432051801442}" type="datetimeFigureOut">
              <a:rPr lang="en-US"/>
              <a:pPr>
                <a:defRPr/>
              </a:pPr>
              <a:t>8/19/2015</a:t>
            </a:fld>
            <a:endParaRPr lang="en-US"/>
          </a:p>
        </p:txBody>
      </p:sp>
      <p:sp>
        <p:nvSpPr>
          <p:cNvPr id="13" name="Footer Placeholder 5"/>
          <p:cNvSpPr>
            <a:spLocks noGrp="1"/>
          </p:cNvSpPr>
          <p:nvPr>
            <p:ph type="ftr" sz="quarter" idx="16"/>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14" name="Slide Number Placeholder 6"/>
          <p:cNvSpPr>
            <a:spLocks noGrp="1"/>
          </p:cNvSpPr>
          <p:nvPr>
            <p:ph type="sldNum" sz="quarter" idx="17"/>
          </p:nvPr>
        </p:nvSpPr>
        <p:spPr/>
        <p:txBody>
          <a:bodyPr/>
          <a:lstStyle>
            <a:lvl1pPr eaLnBrk="0" hangingPunct="0">
              <a:defRPr>
                <a:latin typeface="Comic Sans MS" panose="030F0702030302020204" pitchFamily="66" charset="0"/>
              </a:defRPr>
            </a:lvl1pPr>
          </a:lstStyle>
          <a:p>
            <a:fld id="{EE1FA32B-1E89-46D2-98AA-4FB88330AD0C}" type="slidenum">
              <a:rPr lang="en-US" altLang="en-US"/>
              <a:pPr/>
              <a:t>‹#›</a:t>
            </a:fld>
            <a:endParaRPr lang="en-US" altLang="en-US"/>
          </a:p>
        </p:txBody>
      </p:sp>
    </p:spTree>
    <p:extLst>
      <p:ext uri="{BB962C8B-B14F-4D97-AF65-F5344CB8AC3E}">
        <p14:creationId xmlns:p14="http://schemas.microsoft.com/office/powerpoint/2010/main" val="581471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7"/>
          <p:cNvGrpSpPr>
            <a:grpSpLocks/>
          </p:cNvGrpSpPr>
          <p:nvPr/>
        </p:nvGrpSpPr>
        <p:grpSpPr bwMode="auto">
          <a:xfrm>
            <a:off x="1173163" y="1392238"/>
            <a:ext cx="6778625" cy="923925"/>
            <a:chOff x="1172584" y="1381459"/>
            <a:chExt cx="6779110" cy="923330"/>
          </a:xfrm>
        </p:grpSpPr>
        <p:sp>
          <p:nvSpPr>
            <p:cNvPr id="8" name="TextBox 8"/>
            <p:cNvSpPr txBox="1">
              <a:spLocks noChangeArrowheads="1"/>
            </p:cNvSpPr>
            <p:nvPr/>
          </p:nvSpPr>
          <p:spPr bwMode="auto">
            <a:xfrm>
              <a:off x="4147073" y="1381459"/>
              <a:ext cx="8771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600">
                  <a:solidFill>
                    <a:schemeClr val="tx1"/>
                  </a:solidFill>
                  <a:latin typeface="Comic Sans MS" panose="030F0702030302020204" pitchFamily="66" charset="0"/>
                </a:defRPr>
              </a:lvl1pPr>
              <a:lvl2pPr marL="742950" indent="-285750">
                <a:defRPr sz="9600">
                  <a:solidFill>
                    <a:schemeClr val="tx1"/>
                  </a:solidFill>
                  <a:latin typeface="Comic Sans MS" panose="030F0702030302020204" pitchFamily="66" charset="0"/>
                </a:defRPr>
              </a:lvl2pPr>
              <a:lvl3pPr marL="1143000" indent="-228600">
                <a:defRPr sz="9600">
                  <a:solidFill>
                    <a:schemeClr val="tx1"/>
                  </a:solidFill>
                  <a:latin typeface="Comic Sans MS" panose="030F0702030302020204" pitchFamily="66" charset="0"/>
                </a:defRPr>
              </a:lvl3pPr>
              <a:lvl4pPr marL="1600200" indent="-228600">
                <a:defRPr sz="9600">
                  <a:solidFill>
                    <a:schemeClr val="tx1"/>
                  </a:solidFill>
                  <a:latin typeface="Comic Sans MS" panose="030F0702030302020204" pitchFamily="66" charset="0"/>
                </a:defRPr>
              </a:lvl4pPr>
              <a:lvl5pPr marL="2057400" indent="-228600">
                <a:defRPr sz="9600">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a:solidFill>
                    <a:schemeClr val="tx1"/>
                  </a:solidFill>
                  <a:latin typeface="Comic Sans MS" panose="030F0702030302020204" pitchFamily="66" charset="0"/>
                </a:defRPr>
              </a:lvl9pPr>
            </a:lstStyle>
            <a:p>
              <a:pPr eaLnBrk="1" hangingPunct="1"/>
              <a:r>
                <a:rPr lang="en-US" altLang="en-US" sz="5400">
                  <a:solidFill>
                    <a:srgbClr val="DBA455"/>
                  </a:solidFill>
                  <a:latin typeface="Wingdings" panose="05000000000000000000" pitchFamily="2" charset="2"/>
                </a:rPr>
                <a:t></a:t>
              </a:r>
            </a:p>
          </p:txBody>
        </p:sp>
        <p:cxnSp>
          <p:nvCxnSpPr>
            <p:cNvPr id="9" name="Straight Connector 8"/>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332FFB4E-C3B3-40F8-9F74-D8FC8348DF27}" type="datetimeFigureOut">
              <a:rPr lang="en-US"/>
              <a:pPr>
                <a:defRPr/>
              </a:pPr>
              <a:t>8/19/2015</a:t>
            </a:fld>
            <a:endParaRPr lang="en-US"/>
          </a:p>
        </p:txBody>
      </p:sp>
      <p:sp>
        <p:nvSpPr>
          <p:cNvPr id="12" name="Footer Placeholder 7"/>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13" name="Slide Number Placeholder 8"/>
          <p:cNvSpPr>
            <a:spLocks noGrp="1"/>
          </p:cNvSpPr>
          <p:nvPr>
            <p:ph type="sldNum" sz="quarter" idx="12"/>
          </p:nvPr>
        </p:nvSpPr>
        <p:spPr/>
        <p:txBody>
          <a:bodyPr/>
          <a:lstStyle>
            <a:lvl1pPr eaLnBrk="0" hangingPunct="0">
              <a:defRPr>
                <a:latin typeface="Comic Sans MS" panose="030F0702030302020204" pitchFamily="66" charset="0"/>
              </a:defRPr>
            </a:lvl1pPr>
          </a:lstStyle>
          <a:p>
            <a:fld id="{5DC1E0B0-91AB-403E-BA3D-1E9A05B7753B}" type="slidenum">
              <a:rPr lang="en-US" altLang="en-US"/>
              <a:pPr/>
              <a:t>‹#›</a:t>
            </a:fld>
            <a:endParaRPr lang="en-US" altLang="en-US"/>
          </a:p>
        </p:txBody>
      </p:sp>
    </p:spTree>
    <p:extLst>
      <p:ext uri="{BB962C8B-B14F-4D97-AF65-F5344CB8AC3E}">
        <p14:creationId xmlns:p14="http://schemas.microsoft.com/office/powerpoint/2010/main" val="932881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7"/>
          <p:cNvGrpSpPr>
            <a:grpSpLocks/>
          </p:cNvGrpSpPr>
          <p:nvPr/>
        </p:nvGrpSpPr>
        <p:grpSpPr bwMode="auto">
          <a:xfrm>
            <a:off x="1173163" y="1392238"/>
            <a:ext cx="6778625" cy="923925"/>
            <a:chOff x="1172584" y="1381459"/>
            <a:chExt cx="6779110" cy="923330"/>
          </a:xfrm>
        </p:grpSpPr>
        <p:sp>
          <p:nvSpPr>
            <p:cNvPr id="4" name="TextBox 8"/>
            <p:cNvSpPr txBox="1">
              <a:spLocks noChangeArrowheads="1"/>
            </p:cNvSpPr>
            <p:nvPr/>
          </p:nvSpPr>
          <p:spPr bwMode="auto">
            <a:xfrm>
              <a:off x="4147073" y="1381459"/>
              <a:ext cx="8771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600">
                  <a:solidFill>
                    <a:schemeClr val="tx1"/>
                  </a:solidFill>
                  <a:latin typeface="Comic Sans MS" panose="030F0702030302020204" pitchFamily="66" charset="0"/>
                </a:defRPr>
              </a:lvl1pPr>
              <a:lvl2pPr marL="742950" indent="-285750">
                <a:defRPr sz="9600">
                  <a:solidFill>
                    <a:schemeClr val="tx1"/>
                  </a:solidFill>
                  <a:latin typeface="Comic Sans MS" panose="030F0702030302020204" pitchFamily="66" charset="0"/>
                </a:defRPr>
              </a:lvl2pPr>
              <a:lvl3pPr marL="1143000" indent="-228600">
                <a:defRPr sz="9600">
                  <a:solidFill>
                    <a:schemeClr val="tx1"/>
                  </a:solidFill>
                  <a:latin typeface="Comic Sans MS" panose="030F0702030302020204" pitchFamily="66" charset="0"/>
                </a:defRPr>
              </a:lvl3pPr>
              <a:lvl4pPr marL="1600200" indent="-228600">
                <a:defRPr sz="9600">
                  <a:solidFill>
                    <a:schemeClr val="tx1"/>
                  </a:solidFill>
                  <a:latin typeface="Comic Sans MS" panose="030F0702030302020204" pitchFamily="66" charset="0"/>
                </a:defRPr>
              </a:lvl4pPr>
              <a:lvl5pPr marL="2057400" indent="-228600">
                <a:defRPr sz="9600">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a:solidFill>
                    <a:schemeClr val="tx1"/>
                  </a:solidFill>
                  <a:latin typeface="Comic Sans MS" panose="030F0702030302020204" pitchFamily="66" charset="0"/>
                </a:defRPr>
              </a:lvl9pPr>
            </a:lstStyle>
            <a:p>
              <a:pPr eaLnBrk="1" hangingPunct="1"/>
              <a:r>
                <a:rPr lang="en-US" altLang="en-US" sz="5400">
                  <a:solidFill>
                    <a:srgbClr val="DBA455"/>
                  </a:solidFill>
                  <a:latin typeface="Wingdings" panose="05000000000000000000" pitchFamily="2" charset="2"/>
                </a:rPr>
                <a:t></a:t>
              </a:r>
            </a:p>
          </p:txBody>
        </p:sp>
        <p:cxnSp>
          <p:nvCxnSpPr>
            <p:cNvPr id="5" name="Straight Connector 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27E346DF-0915-48BB-8DE8-79CBFE8EC693}" type="datetimeFigureOut">
              <a:rPr lang="en-US"/>
              <a:pPr>
                <a:defRPr/>
              </a:pPr>
              <a:t>8/19/2015</a:t>
            </a:fld>
            <a:endParaRPr lang="en-US"/>
          </a:p>
        </p:txBody>
      </p:sp>
      <p:sp>
        <p:nvSpPr>
          <p:cNvPr id="8" name="Footer Placeholder 3"/>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9" name="Slide Number Placeholder 4"/>
          <p:cNvSpPr>
            <a:spLocks noGrp="1"/>
          </p:cNvSpPr>
          <p:nvPr>
            <p:ph type="sldNum" sz="quarter" idx="12"/>
          </p:nvPr>
        </p:nvSpPr>
        <p:spPr/>
        <p:txBody>
          <a:bodyPr/>
          <a:lstStyle>
            <a:lvl1pPr eaLnBrk="0" hangingPunct="0">
              <a:defRPr>
                <a:latin typeface="Comic Sans MS" panose="030F0702030302020204" pitchFamily="66" charset="0"/>
              </a:defRPr>
            </a:lvl1pPr>
          </a:lstStyle>
          <a:p>
            <a:fld id="{D7DD8B74-524B-403F-9128-F719525B9431}" type="slidenum">
              <a:rPr lang="en-US" altLang="en-US"/>
              <a:pPr/>
              <a:t>‹#›</a:t>
            </a:fld>
            <a:endParaRPr lang="en-US" altLang="en-US"/>
          </a:p>
        </p:txBody>
      </p:sp>
    </p:spTree>
    <p:extLst>
      <p:ext uri="{BB962C8B-B14F-4D97-AF65-F5344CB8AC3E}">
        <p14:creationId xmlns:p14="http://schemas.microsoft.com/office/powerpoint/2010/main" val="1185372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3636F220-FA5D-40FD-8C75-610F94E94BF1}" type="datetimeFigureOut">
              <a:rPr lang="en-US"/>
              <a:pPr>
                <a:defRPr/>
              </a:pPr>
              <a:t>8/19/2015</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Comic Sans MS" panose="030F0702030302020204" pitchFamily="66" charset="0"/>
              </a:defRPr>
            </a:lvl1pPr>
          </a:lstStyle>
          <a:p>
            <a:fld id="{A44C7CFD-BFBB-45DC-90C6-533A3C45C27C}" type="slidenum">
              <a:rPr lang="en-US" altLang="en-US"/>
              <a:pPr/>
              <a:t>‹#›</a:t>
            </a:fld>
            <a:endParaRPr lang="en-US" altLang="en-US"/>
          </a:p>
        </p:txBody>
      </p:sp>
    </p:spTree>
    <p:extLst>
      <p:ext uri="{BB962C8B-B14F-4D97-AF65-F5344CB8AC3E}">
        <p14:creationId xmlns:p14="http://schemas.microsoft.com/office/powerpoint/2010/main" val="1790107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CC52D2E5-3D99-418A-A4B6-4993C2D7607D}" type="datetimeFigureOut">
              <a:rPr lang="en-US"/>
              <a:pPr>
                <a:defRPr/>
              </a:pPr>
              <a:t>8/19/2015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Comic Sans MS" panose="030F0702030302020204" pitchFamily="66" charset="0"/>
              </a:defRPr>
            </a:lvl1pPr>
          </a:lstStyle>
          <a:p>
            <a:fld id="{68C38D39-B53D-40F4-89B6-74425AD0149D}" type="slidenum">
              <a:rPr lang="en-US" altLang="en-US"/>
              <a:pPr/>
              <a:t>‹#›</a:t>
            </a:fld>
            <a:endParaRPr lang="en-US" altLang="en-US"/>
          </a:p>
        </p:txBody>
      </p:sp>
    </p:spTree>
    <p:extLst>
      <p:ext uri="{BB962C8B-B14F-4D97-AF65-F5344CB8AC3E}">
        <p14:creationId xmlns:p14="http://schemas.microsoft.com/office/powerpoint/2010/main" val="2205378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51F59890-FC29-41FB-AE33-1C8243E5177C}" type="slidenum">
              <a:rPr lang="en-US" altLang="en-US"/>
              <a:pPr/>
              <a:t>‹#›</a:t>
            </a:fld>
            <a:endParaRPr lang="en-US" altLang="en-US"/>
          </a:p>
        </p:txBody>
      </p:sp>
    </p:spTree>
    <p:extLst>
      <p:ext uri="{BB962C8B-B14F-4D97-AF65-F5344CB8AC3E}">
        <p14:creationId xmlns:p14="http://schemas.microsoft.com/office/powerpoint/2010/main" val="339966801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1AADCF7F-6A93-44F1-959C-0EF2113C3A2F}" type="datetimeFigureOut">
              <a:rPr lang="en-US"/>
              <a:pPr>
                <a:defRPr/>
              </a:pPr>
              <a:t>8/19/2015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Comic Sans MS" panose="030F0702030302020204" pitchFamily="66" charset="0"/>
              </a:defRPr>
            </a:lvl1pPr>
          </a:lstStyle>
          <a:p>
            <a:fld id="{31EECD84-B6F1-477E-B918-2B859A88F905}" type="slidenum">
              <a:rPr lang="en-US" altLang="en-US"/>
              <a:pPr/>
              <a:t>‹#›</a:t>
            </a:fld>
            <a:endParaRPr lang="en-US" altLang="en-US"/>
          </a:p>
        </p:txBody>
      </p:sp>
    </p:spTree>
    <p:extLst>
      <p:ext uri="{BB962C8B-B14F-4D97-AF65-F5344CB8AC3E}">
        <p14:creationId xmlns:p14="http://schemas.microsoft.com/office/powerpoint/2010/main" val="3646419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7"/>
          <p:cNvGrpSpPr>
            <a:grpSpLocks/>
          </p:cNvGrpSpPr>
          <p:nvPr/>
        </p:nvGrpSpPr>
        <p:grpSpPr bwMode="auto">
          <a:xfrm>
            <a:off x="1173163" y="1392238"/>
            <a:ext cx="6778625" cy="923925"/>
            <a:chOff x="1172584" y="1381459"/>
            <a:chExt cx="6779110" cy="923330"/>
          </a:xfrm>
        </p:grpSpPr>
        <p:sp>
          <p:nvSpPr>
            <p:cNvPr id="5" name="TextBox 8"/>
            <p:cNvSpPr txBox="1">
              <a:spLocks noChangeArrowheads="1"/>
            </p:cNvSpPr>
            <p:nvPr/>
          </p:nvSpPr>
          <p:spPr bwMode="auto">
            <a:xfrm>
              <a:off x="4147073" y="1381459"/>
              <a:ext cx="8771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600">
                  <a:solidFill>
                    <a:schemeClr val="tx1"/>
                  </a:solidFill>
                  <a:latin typeface="Comic Sans MS" panose="030F0702030302020204" pitchFamily="66" charset="0"/>
                </a:defRPr>
              </a:lvl1pPr>
              <a:lvl2pPr marL="742950" indent="-285750">
                <a:defRPr sz="9600">
                  <a:solidFill>
                    <a:schemeClr val="tx1"/>
                  </a:solidFill>
                  <a:latin typeface="Comic Sans MS" panose="030F0702030302020204" pitchFamily="66" charset="0"/>
                </a:defRPr>
              </a:lvl2pPr>
              <a:lvl3pPr marL="1143000" indent="-228600">
                <a:defRPr sz="9600">
                  <a:solidFill>
                    <a:schemeClr val="tx1"/>
                  </a:solidFill>
                  <a:latin typeface="Comic Sans MS" panose="030F0702030302020204" pitchFamily="66" charset="0"/>
                </a:defRPr>
              </a:lvl3pPr>
              <a:lvl4pPr marL="1600200" indent="-228600">
                <a:defRPr sz="9600">
                  <a:solidFill>
                    <a:schemeClr val="tx1"/>
                  </a:solidFill>
                  <a:latin typeface="Comic Sans MS" panose="030F0702030302020204" pitchFamily="66" charset="0"/>
                </a:defRPr>
              </a:lvl4pPr>
              <a:lvl5pPr marL="2057400" indent="-228600">
                <a:defRPr sz="9600">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a:solidFill>
                    <a:schemeClr val="tx1"/>
                  </a:solidFill>
                  <a:latin typeface="Comic Sans MS" panose="030F0702030302020204" pitchFamily="66" charset="0"/>
                </a:defRPr>
              </a:lvl9pPr>
            </a:lstStyle>
            <a:p>
              <a:pPr eaLnBrk="1" hangingPunct="1"/>
              <a:r>
                <a:rPr lang="en-US" altLang="en-US" sz="5400">
                  <a:solidFill>
                    <a:srgbClr val="DBA455"/>
                  </a:solidFill>
                  <a:latin typeface="Wingdings" panose="05000000000000000000" pitchFamily="2" charset="2"/>
                </a:rPr>
                <a:t></a:t>
              </a:r>
            </a:p>
          </p:txBody>
        </p:sp>
        <p:cxnSp>
          <p:nvCxnSpPr>
            <p:cNvPr id="6" name="Straight Connector 5"/>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20A7D34F-8B80-4BEB-A489-046906B85AE4}" type="datetimeFigureOut">
              <a:rPr lang="en-US"/>
              <a:pPr>
                <a:defRPr/>
              </a:pPr>
              <a:t>8/19/2015</a:t>
            </a:fld>
            <a:endParaRPr lang="en-US"/>
          </a:p>
        </p:txBody>
      </p:sp>
      <p:sp>
        <p:nvSpPr>
          <p:cNvPr id="9"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10"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8FDEC664-4BD7-43CC-BAE2-1B496C921D99}" type="slidenum">
              <a:rPr lang="en-US" altLang="en-US"/>
              <a:pPr/>
              <a:t>‹#›</a:t>
            </a:fld>
            <a:endParaRPr lang="en-US" altLang="en-US"/>
          </a:p>
        </p:txBody>
      </p:sp>
    </p:spTree>
    <p:extLst>
      <p:ext uri="{BB962C8B-B14F-4D97-AF65-F5344CB8AC3E}">
        <p14:creationId xmlns:p14="http://schemas.microsoft.com/office/powerpoint/2010/main" val="2526571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3908425" y="2881313"/>
            <a:ext cx="5481637" cy="922338"/>
            <a:chOff x="1815339" y="1381459"/>
            <a:chExt cx="5480154" cy="923330"/>
          </a:xfrm>
        </p:grpSpPr>
        <p:sp>
          <p:nvSpPr>
            <p:cNvPr id="5" name="TextBox 8"/>
            <p:cNvSpPr txBox="1">
              <a:spLocks noChangeArrowheads="1"/>
            </p:cNvSpPr>
            <p:nvPr/>
          </p:nvSpPr>
          <p:spPr bwMode="auto">
            <a:xfrm>
              <a:off x="4147073" y="1381459"/>
              <a:ext cx="8771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600">
                  <a:solidFill>
                    <a:schemeClr val="tx1"/>
                  </a:solidFill>
                  <a:latin typeface="Comic Sans MS" panose="030F0702030302020204" pitchFamily="66" charset="0"/>
                </a:defRPr>
              </a:lvl1pPr>
              <a:lvl2pPr marL="742950" indent="-285750">
                <a:defRPr sz="9600">
                  <a:solidFill>
                    <a:schemeClr val="tx1"/>
                  </a:solidFill>
                  <a:latin typeface="Comic Sans MS" panose="030F0702030302020204" pitchFamily="66" charset="0"/>
                </a:defRPr>
              </a:lvl2pPr>
              <a:lvl3pPr marL="1143000" indent="-228600">
                <a:defRPr sz="9600">
                  <a:solidFill>
                    <a:schemeClr val="tx1"/>
                  </a:solidFill>
                  <a:latin typeface="Comic Sans MS" panose="030F0702030302020204" pitchFamily="66" charset="0"/>
                </a:defRPr>
              </a:lvl3pPr>
              <a:lvl4pPr marL="1600200" indent="-228600">
                <a:defRPr sz="9600">
                  <a:solidFill>
                    <a:schemeClr val="tx1"/>
                  </a:solidFill>
                  <a:latin typeface="Comic Sans MS" panose="030F0702030302020204" pitchFamily="66" charset="0"/>
                </a:defRPr>
              </a:lvl4pPr>
              <a:lvl5pPr marL="2057400" indent="-228600">
                <a:defRPr sz="9600">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a:solidFill>
                    <a:schemeClr val="tx1"/>
                  </a:solidFill>
                  <a:latin typeface="Comic Sans MS" panose="030F0702030302020204" pitchFamily="66" charset="0"/>
                </a:defRPr>
              </a:lvl9pPr>
            </a:lstStyle>
            <a:p>
              <a:pPr eaLnBrk="1" hangingPunct="1"/>
              <a:r>
                <a:rPr lang="en-US" altLang="en-US" sz="5400">
                  <a:solidFill>
                    <a:srgbClr val="DBA455"/>
                  </a:solidFill>
                  <a:latin typeface="Wingdings" panose="05000000000000000000" pitchFamily="2" charset="2"/>
                </a:rPr>
                <a:t></a:t>
              </a:r>
            </a:p>
          </p:txBody>
        </p:sp>
        <p:cxnSp>
          <p:nvCxnSpPr>
            <p:cNvPr id="6" name="Straight Connector 5"/>
            <p:cNvCxnSpPr/>
            <p:nvPr/>
          </p:nvCxnSpPr>
          <p:spPr>
            <a:xfrm flipH="1" flipV="1">
              <a:off x="1815339" y="1924967"/>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4826011" y="1928146"/>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2A6740FD-D3E1-498F-82F3-6369E25A9F8D}" type="datetimeFigureOut">
              <a:rPr lang="en-US"/>
              <a:pPr>
                <a:defRPr/>
              </a:pPr>
              <a:t>8/19/2015</a:t>
            </a:fld>
            <a:endParaRPr lang="en-US"/>
          </a:p>
        </p:txBody>
      </p:sp>
      <p:sp>
        <p:nvSpPr>
          <p:cNvPr id="9"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10"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EFD10CE3-89B4-4CB1-A0A3-BE8DF071BEB7}" type="slidenum">
              <a:rPr lang="en-US" altLang="en-US"/>
              <a:pPr/>
              <a:t>‹#›</a:t>
            </a:fld>
            <a:endParaRPr lang="en-US" altLang="en-US"/>
          </a:p>
        </p:txBody>
      </p:sp>
    </p:spTree>
    <p:extLst>
      <p:ext uri="{BB962C8B-B14F-4D97-AF65-F5344CB8AC3E}">
        <p14:creationId xmlns:p14="http://schemas.microsoft.com/office/powerpoint/2010/main" val="4286158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9DE2CF14-190B-4E8D-A0F6-5BD320007716}" type="datetimeFigureOut">
              <a:rPr lang="en-US"/>
              <a:pPr>
                <a:defRPr/>
              </a:pPr>
              <a:t>8/19/2015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D6E25806-83EA-4D6A-BFB8-F98978F5C95B}" type="slidenum">
              <a:rPr lang="en-US" altLang="en-US"/>
              <a:pPr/>
              <a:t>‹#›</a:t>
            </a:fld>
            <a:endParaRPr lang="en-US" altLang="en-US"/>
          </a:p>
        </p:txBody>
      </p:sp>
    </p:spTree>
    <p:extLst>
      <p:ext uri="{BB962C8B-B14F-4D97-AF65-F5344CB8AC3E}">
        <p14:creationId xmlns:p14="http://schemas.microsoft.com/office/powerpoint/2010/main" val="3693351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446D40C3-7F76-43F4-A4C7-8A465F8A2501}" type="datetimeFigureOut">
              <a:rPr lang="en-US"/>
              <a:pPr>
                <a:defRPr/>
              </a:pPr>
              <a:t>8/19/2015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C668F9DA-0182-4080-BFA1-94DCC2BF6790}" type="slidenum">
              <a:rPr lang="en-US" altLang="en-US"/>
              <a:pPr/>
              <a:t>‹#›</a:t>
            </a:fld>
            <a:endParaRPr lang="en-US" altLang="en-US"/>
          </a:p>
        </p:txBody>
      </p:sp>
    </p:spTree>
    <p:extLst>
      <p:ext uri="{BB962C8B-B14F-4D97-AF65-F5344CB8AC3E}">
        <p14:creationId xmlns:p14="http://schemas.microsoft.com/office/powerpoint/2010/main" val="614745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43C55EBE-7DDD-4BB7-A132-AA0CBAA9FD0D}" type="datetimeFigureOut">
              <a:rPr lang="en-US"/>
              <a:pPr>
                <a:defRPr/>
              </a:pPr>
              <a:t>8/19/2015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5DBEC1F1-EBE8-468E-9040-0E4E2A63989F}" type="slidenum">
              <a:rPr lang="en-US" altLang="en-US"/>
              <a:pPr/>
              <a:t>‹#›</a:t>
            </a:fld>
            <a:endParaRPr lang="en-US" altLang="en-US"/>
          </a:p>
        </p:txBody>
      </p:sp>
    </p:spTree>
    <p:extLst>
      <p:ext uri="{BB962C8B-B14F-4D97-AF65-F5344CB8AC3E}">
        <p14:creationId xmlns:p14="http://schemas.microsoft.com/office/powerpoint/2010/main" val="2367469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A4BCBE7B-12F7-4E56-891F-438151A8C648}" type="datetimeFigureOut">
              <a:rPr lang="en-US"/>
              <a:pPr>
                <a:defRPr/>
              </a:pPr>
              <a:t>8/19/2015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Comic Sans MS" panose="030F0702030302020204" pitchFamily="66" charset="0"/>
              </a:defRPr>
            </a:lvl1pPr>
          </a:lstStyle>
          <a:p>
            <a:fld id="{0DBEF88B-E986-40FA-A2C3-9001243AB083}" type="slidenum">
              <a:rPr lang="en-US" altLang="en-US"/>
              <a:pPr/>
              <a:t>‹#›</a:t>
            </a:fld>
            <a:endParaRPr lang="en-US" altLang="en-US"/>
          </a:p>
        </p:txBody>
      </p:sp>
    </p:spTree>
    <p:extLst>
      <p:ext uri="{BB962C8B-B14F-4D97-AF65-F5344CB8AC3E}">
        <p14:creationId xmlns:p14="http://schemas.microsoft.com/office/powerpoint/2010/main" val="4079239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F8EA4138-7719-4D94-A6CE-5F44E00B2547}" type="datetimeFigureOut">
              <a:rPr lang="en-US"/>
              <a:pPr>
                <a:defRPr/>
              </a:pPr>
              <a:t>8/19/2015</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Comic Sans MS" panose="030F0702030302020204" pitchFamily="66" charset="0"/>
              </a:defRPr>
            </a:lvl1pPr>
          </a:lstStyle>
          <a:p>
            <a:fld id="{F334416B-15A4-4C5C-BAE9-89A00A662F80}" type="slidenum">
              <a:rPr lang="en-US" altLang="en-US"/>
              <a:pPr/>
              <a:t>‹#›</a:t>
            </a:fld>
            <a:endParaRPr lang="en-US" altLang="en-US"/>
          </a:p>
        </p:txBody>
      </p:sp>
    </p:spTree>
    <p:extLst>
      <p:ext uri="{BB962C8B-B14F-4D97-AF65-F5344CB8AC3E}">
        <p14:creationId xmlns:p14="http://schemas.microsoft.com/office/powerpoint/2010/main" val="27636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A9CF45E3-ED97-4743-A603-ACB86472C180}" type="datetimeFigureOut">
              <a:rPr lang="en-US"/>
              <a:pPr>
                <a:defRPr/>
              </a:pPr>
              <a:t>8/19/2015</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Comic Sans MS" panose="030F0702030302020204" pitchFamily="66" charset="0"/>
              </a:defRPr>
            </a:lvl1pPr>
          </a:lstStyle>
          <a:p>
            <a:fld id="{080D1A11-8B5E-4F98-A336-35AEC0786200}" type="slidenum">
              <a:rPr lang="en-US" altLang="en-US"/>
              <a:pPr/>
              <a:t>‹#›</a:t>
            </a:fld>
            <a:endParaRPr lang="en-US" altLang="en-US"/>
          </a:p>
        </p:txBody>
      </p:sp>
    </p:spTree>
    <p:extLst>
      <p:ext uri="{BB962C8B-B14F-4D97-AF65-F5344CB8AC3E}">
        <p14:creationId xmlns:p14="http://schemas.microsoft.com/office/powerpoint/2010/main" val="2658177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123ABA2F-9DE4-44B6-965D-D8D4252E537D}" type="datetimeFigureOut">
              <a:rPr lang="en-US"/>
              <a:pPr>
                <a:defRPr/>
              </a:pPr>
              <a:t>8/19/2015</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Comic Sans MS" panose="030F0702030302020204" pitchFamily="66" charset="0"/>
              </a:defRPr>
            </a:lvl1pPr>
          </a:lstStyle>
          <a:p>
            <a:fld id="{020301D4-B03C-42B2-BD22-A70F69723543}" type="slidenum">
              <a:rPr lang="en-US" altLang="en-US"/>
              <a:pPr/>
              <a:t>‹#›</a:t>
            </a:fld>
            <a:endParaRPr lang="en-US" altLang="en-US"/>
          </a:p>
        </p:txBody>
      </p:sp>
    </p:spTree>
    <p:extLst>
      <p:ext uri="{BB962C8B-B14F-4D97-AF65-F5344CB8AC3E}">
        <p14:creationId xmlns:p14="http://schemas.microsoft.com/office/powerpoint/2010/main" val="10608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0DE8EC0B-5D38-4B9E-A897-089212C27BCB}" type="slidenum">
              <a:rPr lang="en-US" altLang="en-US"/>
              <a:pPr/>
              <a:t>‹#›</a:t>
            </a:fld>
            <a:endParaRPr lang="en-US" altLang="en-US"/>
          </a:p>
        </p:txBody>
      </p:sp>
    </p:spTree>
    <p:extLst>
      <p:ext uri="{BB962C8B-B14F-4D97-AF65-F5344CB8AC3E}">
        <p14:creationId xmlns:p14="http://schemas.microsoft.com/office/powerpoint/2010/main" val="3003749602"/>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59067F93-E2AE-4E23-BBCC-912BB5EE9D14}" type="datetimeFigureOut">
              <a:rPr lang="en-US"/>
              <a:pPr>
                <a:defRPr/>
              </a:pPr>
              <a:t>8/19/2015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Comic Sans MS" panose="030F0702030302020204" pitchFamily="66" charset="0"/>
              </a:defRPr>
            </a:lvl1pPr>
          </a:lstStyle>
          <a:p>
            <a:fld id="{B7BCDEEA-D512-4688-AEE2-4CA79E123313}" type="slidenum">
              <a:rPr lang="en-US" altLang="en-US"/>
              <a:pPr/>
              <a:t>‹#›</a:t>
            </a:fld>
            <a:endParaRPr lang="en-US" altLang="en-US"/>
          </a:p>
        </p:txBody>
      </p:sp>
    </p:spTree>
    <p:extLst>
      <p:ext uri="{BB962C8B-B14F-4D97-AF65-F5344CB8AC3E}">
        <p14:creationId xmlns:p14="http://schemas.microsoft.com/office/powerpoint/2010/main" val="1984455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28E9992B-B45E-4F86-B9CF-65CE19D0A671}" type="datetimeFigureOut">
              <a:rPr lang="en-US"/>
              <a:pPr>
                <a:defRPr/>
              </a:pPr>
              <a:t>8/19/2015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Comic Sans MS" panose="030F0702030302020204" pitchFamily="66" charset="0"/>
              </a:defRPr>
            </a:lvl1pPr>
          </a:lstStyle>
          <a:p>
            <a:fld id="{4E245B58-AE03-4F7F-91DD-758AE74E416B}" type="slidenum">
              <a:rPr lang="en-US" altLang="en-US"/>
              <a:pPr/>
              <a:t>‹#›</a:t>
            </a:fld>
            <a:endParaRPr lang="en-US" altLang="en-US"/>
          </a:p>
        </p:txBody>
      </p:sp>
    </p:spTree>
    <p:extLst>
      <p:ext uri="{BB962C8B-B14F-4D97-AF65-F5344CB8AC3E}">
        <p14:creationId xmlns:p14="http://schemas.microsoft.com/office/powerpoint/2010/main" val="11147452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1A8F6049-A92C-47BE-827E-6B4EF6177134}" type="datetimeFigureOut">
              <a:rPr lang="en-US"/>
              <a:pPr>
                <a:defRPr/>
              </a:pPr>
              <a:t>8/19/2015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92407D4A-A698-4A52-9ABC-C10268037431}" type="slidenum">
              <a:rPr lang="en-US" altLang="en-US"/>
              <a:pPr/>
              <a:t>‹#›</a:t>
            </a:fld>
            <a:endParaRPr lang="en-US" altLang="en-US"/>
          </a:p>
        </p:txBody>
      </p:sp>
    </p:spTree>
    <p:extLst>
      <p:ext uri="{BB962C8B-B14F-4D97-AF65-F5344CB8AC3E}">
        <p14:creationId xmlns:p14="http://schemas.microsoft.com/office/powerpoint/2010/main" val="1802648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0C2F72AC-4237-4AD3-9C4E-7085A976463B}" type="datetimeFigureOut">
              <a:rPr lang="en-US"/>
              <a:pPr>
                <a:defRPr/>
              </a:pPr>
              <a:t>8/19/2015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EF91A997-6E79-4662-AC12-7036A4EA7F22}" type="slidenum">
              <a:rPr lang="en-US" altLang="en-US"/>
              <a:pPr/>
              <a:t>‹#›</a:t>
            </a:fld>
            <a:endParaRPr lang="en-US" altLang="en-US"/>
          </a:p>
        </p:txBody>
      </p:sp>
    </p:spTree>
    <p:extLst>
      <p:ext uri="{BB962C8B-B14F-4D97-AF65-F5344CB8AC3E}">
        <p14:creationId xmlns:p14="http://schemas.microsoft.com/office/powerpoint/2010/main" val="26469226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449148"/>
            <a:ext cx="7929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07501" y="5280847"/>
            <a:ext cx="7929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399A5040-CE46-4228-AC48-CC0CB20FE8AE}" type="datetimeFigureOut">
              <a:rPr lang="en-US"/>
              <a:pPr>
                <a:defRPr/>
              </a:pPr>
              <a:t>8/19/2015</a:t>
            </a:fld>
            <a:endParaRPr lang="en-US"/>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3AA538EC-AA55-47F6-B071-58BA3D99A86F}" type="slidenum">
              <a:rPr lang="en-US" altLang="en-US"/>
              <a:pPr/>
              <a:t>‹#›</a:t>
            </a:fld>
            <a:endParaRPr lang="en-US" altLang="en-US"/>
          </a:p>
        </p:txBody>
      </p:sp>
    </p:spTree>
    <p:extLst>
      <p:ext uri="{BB962C8B-B14F-4D97-AF65-F5344CB8AC3E}">
        <p14:creationId xmlns:p14="http://schemas.microsoft.com/office/powerpoint/2010/main" val="36396337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3"/>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C832ADB5-116C-4575-85B5-7ACD769F115E}" type="datetimeFigureOut">
              <a:rPr lang="en-US"/>
              <a:pPr>
                <a:defRPr/>
              </a:pPr>
              <a:t>8/19/2015</a:t>
            </a:fld>
            <a:endParaRPr lang="en-US"/>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4DF943E3-1135-48E9-844F-1A5AC559F539}" type="slidenum">
              <a:rPr lang="en-US" altLang="en-US"/>
              <a:pPr/>
              <a:t>‹#›</a:t>
            </a:fld>
            <a:endParaRPr lang="en-US" altLang="en-US"/>
          </a:p>
        </p:txBody>
      </p:sp>
    </p:spTree>
    <p:extLst>
      <p:ext uri="{BB962C8B-B14F-4D97-AF65-F5344CB8AC3E}">
        <p14:creationId xmlns:p14="http://schemas.microsoft.com/office/powerpoint/2010/main" val="32180327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7"/>
          <p:cNvSpPr/>
          <p:nvPr/>
        </p:nvSpPr>
        <p:spPr bwMode="auto">
          <a:xfrm>
            <a:off x="0" y="2"/>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951396"/>
            <a:ext cx="7921064" cy="1468800"/>
          </a:xfrm>
        </p:spPr>
        <p:txBody>
          <a:bodyPr/>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07500" y="5281202"/>
            <a:ext cx="7921064"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29F6ED3E-D69A-48BE-8411-7FC39598FEA5}" type="datetimeFigureOut">
              <a:rPr lang="en-US"/>
              <a:pPr>
                <a:defRPr/>
              </a:pPr>
              <a:t>8/19/2015</a:t>
            </a:fld>
            <a:endParaRPr lang="en-US"/>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2960F163-5603-4F41-BB76-137A9ACF978B}" type="slidenum">
              <a:rPr lang="en-US" altLang="en-US"/>
              <a:pPr/>
              <a:t>‹#›</a:t>
            </a:fld>
            <a:endParaRPr lang="en-US" altLang="en-US"/>
          </a:p>
        </p:txBody>
      </p:sp>
    </p:spTree>
    <p:extLst>
      <p:ext uri="{BB962C8B-B14F-4D97-AF65-F5344CB8AC3E}">
        <p14:creationId xmlns:p14="http://schemas.microsoft.com/office/powerpoint/2010/main" val="3190924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4"/>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14034" y="2222288"/>
            <a:ext cx="3889405" cy="363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62" y="2222287"/>
            <a:ext cx="3895937" cy="36387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0D93FE07-2D4A-4994-BAEF-34D5AC938301}" type="datetimeFigureOut">
              <a:rPr lang="en-US"/>
              <a:pPr>
                <a:defRPr/>
              </a:pPr>
              <a:t>8/19/2015</a:t>
            </a:fld>
            <a:endParaRPr lang="en-US"/>
          </a:p>
        </p:txBody>
      </p:sp>
      <p:sp>
        <p:nvSpPr>
          <p:cNvPr id="7" name="Footer Placeholder 5"/>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8" name="Slide Number Placeholder 6"/>
          <p:cNvSpPr>
            <a:spLocks noGrp="1"/>
          </p:cNvSpPr>
          <p:nvPr>
            <p:ph type="sldNum" sz="quarter" idx="12"/>
          </p:nvPr>
        </p:nvSpPr>
        <p:spPr/>
        <p:txBody>
          <a:bodyPr/>
          <a:lstStyle>
            <a:lvl1pPr eaLnBrk="0" hangingPunct="0">
              <a:defRPr>
                <a:latin typeface="Comic Sans MS" panose="030F0702030302020204" pitchFamily="66" charset="0"/>
              </a:defRPr>
            </a:lvl1pPr>
          </a:lstStyle>
          <a:p>
            <a:fld id="{F4BB88EC-2343-4CC0-8F29-B9D6BC7554F2}" type="slidenum">
              <a:rPr lang="en-US" altLang="en-US"/>
              <a:pPr/>
              <a:t>‹#›</a:t>
            </a:fld>
            <a:endParaRPr lang="en-US" altLang="en-US"/>
          </a:p>
        </p:txBody>
      </p:sp>
    </p:spTree>
    <p:extLst>
      <p:ext uri="{BB962C8B-B14F-4D97-AF65-F5344CB8AC3E}">
        <p14:creationId xmlns:p14="http://schemas.microsoft.com/office/powerpoint/2010/main" val="26863942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1046" y="2174875"/>
            <a:ext cx="389239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1047" y="2751139"/>
            <a:ext cx="3892392" cy="3109913"/>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62" y="2174875"/>
            <a:ext cx="389593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62" y="2751139"/>
            <a:ext cx="3895937" cy="3109913"/>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9DC992A4-B621-48E7-BAA0-20E3B4E2F874}" type="datetimeFigureOut">
              <a:rPr lang="en-US"/>
              <a:pPr>
                <a:defRPr/>
              </a:pPr>
              <a:t>8/19/2015</a:t>
            </a:fld>
            <a:endParaRPr lang="en-US"/>
          </a:p>
        </p:txBody>
      </p:sp>
      <p:sp>
        <p:nvSpPr>
          <p:cNvPr id="9" name="Footer Placeholder 7"/>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10" name="Slide Number Placeholder 8"/>
          <p:cNvSpPr>
            <a:spLocks noGrp="1"/>
          </p:cNvSpPr>
          <p:nvPr>
            <p:ph type="sldNum" sz="quarter" idx="12"/>
          </p:nvPr>
        </p:nvSpPr>
        <p:spPr/>
        <p:txBody>
          <a:bodyPr/>
          <a:lstStyle>
            <a:lvl1pPr eaLnBrk="0" hangingPunct="0">
              <a:defRPr>
                <a:latin typeface="Comic Sans MS" panose="030F0702030302020204" pitchFamily="66" charset="0"/>
              </a:defRPr>
            </a:lvl1pPr>
          </a:lstStyle>
          <a:p>
            <a:fld id="{0B9CB2A5-73BE-4D8D-A8F3-94A4F6383DB5}" type="slidenum">
              <a:rPr lang="en-US" altLang="en-US"/>
              <a:pPr/>
              <a:t>‹#›</a:t>
            </a:fld>
            <a:endParaRPr lang="en-US" altLang="en-US"/>
          </a:p>
        </p:txBody>
      </p:sp>
    </p:spTree>
    <p:extLst>
      <p:ext uri="{BB962C8B-B14F-4D97-AF65-F5344CB8AC3E}">
        <p14:creationId xmlns:p14="http://schemas.microsoft.com/office/powerpoint/2010/main" val="4208204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2"/>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F6210D92-B0FA-47E3-9DF1-EC43E88A3CBB}" type="datetimeFigureOut">
              <a:rPr lang="en-US"/>
              <a:pPr>
                <a:defRPr/>
              </a:pPr>
              <a:t>8/19/2015</a:t>
            </a:fld>
            <a:endParaRPr lang="en-US"/>
          </a:p>
        </p:txBody>
      </p:sp>
      <p:sp>
        <p:nvSpPr>
          <p:cNvPr id="5" name="Footer Placeholder 3"/>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6" name="Slide Number Placeholder 4"/>
          <p:cNvSpPr>
            <a:spLocks noGrp="1"/>
          </p:cNvSpPr>
          <p:nvPr>
            <p:ph type="sldNum" sz="quarter" idx="12"/>
          </p:nvPr>
        </p:nvSpPr>
        <p:spPr/>
        <p:txBody>
          <a:bodyPr/>
          <a:lstStyle>
            <a:lvl1pPr eaLnBrk="0" hangingPunct="0">
              <a:defRPr>
                <a:latin typeface="Comic Sans MS" panose="030F0702030302020204" pitchFamily="66" charset="0"/>
              </a:defRPr>
            </a:lvl1pPr>
          </a:lstStyle>
          <a:p>
            <a:fld id="{BC028035-8BB4-4CE4-949F-8FEE0766B8D6}" type="slidenum">
              <a:rPr lang="en-US" altLang="en-US"/>
              <a:pPr/>
              <a:t>‹#›</a:t>
            </a:fld>
            <a:endParaRPr lang="en-US" altLang="en-US"/>
          </a:p>
        </p:txBody>
      </p:sp>
    </p:spTree>
    <p:extLst>
      <p:ext uri="{BB962C8B-B14F-4D97-AF65-F5344CB8AC3E}">
        <p14:creationId xmlns:p14="http://schemas.microsoft.com/office/powerpoint/2010/main" val="4091181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fld id="{B048FA36-2928-4543-94B8-DC77394E5BA6}" type="slidenum">
              <a:rPr lang="en-US" altLang="en-US"/>
              <a:pPr/>
              <a:t>‹#›</a:t>
            </a:fld>
            <a:endParaRPr lang="en-US" altLang="en-US"/>
          </a:p>
        </p:txBody>
      </p:sp>
    </p:spTree>
    <p:extLst>
      <p:ext uri="{BB962C8B-B14F-4D97-AF65-F5344CB8AC3E}">
        <p14:creationId xmlns:p14="http://schemas.microsoft.com/office/powerpoint/2010/main" val="4140590308"/>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3F6F21FF-75EC-411D-9F98-B53309FE35D7}" type="datetimeFigureOut">
              <a:rPr lang="en-US"/>
              <a:pPr>
                <a:defRPr/>
              </a:pPr>
              <a:t>8/19/2015</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Comic Sans MS" panose="030F0702030302020204" pitchFamily="66" charset="0"/>
              </a:defRPr>
            </a:lvl1pPr>
          </a:lstStyle>
          <a:p>
            <a:fld id="{E8E9B46A-43B1-45F3-AA8E-9186258FECBC}" type="slidenum">
              <a:rPr lang="en-US" altLang="en-US"/>
              <a:pPr/>
              <a:t>‹#›</a:t>
            </a:fld>
            <a:endParaRPr lang="en-US" altLang="en-US"/>
          </a:p>
        </p:txBody>
      </p:sp>
    </p:spTree>
    <p:extLst>
      <p:ext uri="{BB962C8B-B14F-4D97-AF65-F5344CB8AC3E}">
        <p14:creationId xmlns:p14="http://schemas.microsoft.com/office/powerpoint/2010/main" val="4191967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4"/>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41725" y="446089"/>
            <a:ext cx="4689475" cy="541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4864" y="2260739"/>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A11D746B-31C4-4107-BFD8-3B5F25C9DD33}" type="datetimeFigureOut">
              <a:rPr lang="en-US"/>
              <a:pPr>
                <a:defRPr/>
              </a:pPr>
              <a:t>8/19/2015</a:t>
            </a:fld>
            <a:endParaRPr lang="en-US"/>
          </a:p>
        </p:txBody>
      </p:sp>
      <p:sp>
        <p:nvSpPr>
          <p:cNvPr id="7" name="Footer Placeholder 5"/>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8" name="Slide Number Placeholder 6"/>
          <p:cNvSpPr>
            <a:spLocks noGrp="1"/>
          </p:cNvSpPr>
          <p:nvPr>
            <p:ph type="sldNum" sz="quarter" idx="12"/>
          </p:nvPr>
        </p:nvSpPr>
        <p:spPr/>
        <p:txBody>
          <a:bodyPr/>
          <a:lstStyle>
            <a:lvl1pPr eaLnBrk="0" hangingPunct="0">
              <a:defRPr>
                <a:latin typeface="Comic Sans MS" panose="030F0702030302020204" pitchFamily="66" charset="0"/>
              </a:defRPr>
            </a:lvl1pPr>
          </a:lstStyle>
          <a:p>
            <a:fld id="{88DDFEC7-0ADC-4CE4-8BF6-24F53AA609F5}" type="slidenum">
              <a:rPr lang="en-US" altLang="en-US"/>
              <a:pPr/>
              <a:t>‹#›</a:t>
            </a:fld>
            <a:endParaRPr lang="en-US" altLang="en-US"/>
          </a:p>
        </p:txBody>
      </p:sp>
    </p:spTree>
    <p:extLst>
      <p:ext uri="{BB962C8B-B14F-4D97-AF65-F5344CB8AC3E}">
        <p14:creationId xmlns:p14="http://schemas.microsoft.com/office/powerpoint/2010/main" val="16956710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727523"/>
            <a:ext cx="3639741" cy="1617163"/>
          </a:xfrm>
        </p:spPr>
        <p:txBody>
          <a:bodyPr>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bodyPr>
          <a:lstStyle>
            <a:lvl1pPr algn="ctr">
              <a:buFontTx/>
              <a:buNone/>
              <a:defRPr sz="14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11046" y="2344684"/>
            <a:ext cx="3639741" cy="3516365"/>
          </a:xfrm>
        </p:spPr>
        <p:txBody>
          <a:bodyPr anchor="t"/>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4"/>
          </p:nvPr>
        </p:nvSpPr>
        <p:spPr>
          <a:xfrm>
            <a:off x="2914650" y="6042025"/>
            <a:ext cx="731838" cy="365125"/>
          </a:xfrm>
        </p:spPr>
        <p:txBody>
          <a:bodyPr/>
          <a:lstStyle>
            <a:lvl1pPr eaLnBrk="0" fontAlgn="base" hangingPunct="0">
              <a:spcBef>
                <a:spcPct val="0"/>
              </a:spcBef>
              <a:spcAft>
                <a:spcPct val="0"/>
              </a:spcAft>
              <a:defRPr>
                <a:latin typeface="Comic Sans MS" pitchFamily="66" charset="0"/>
              </a:defRPr>
            </a:lvl1pPr>
          </a:lstStyle>
          <a:p>
            <a:pPr>
              <a:defRPr/>
            </a:pPr>
            <a:fld id="{9508ACA5-111F-45DC-B8D9-C4391E81B6EB}" type="datetimeFigureOut">
              <a:rPr lang="en-US"/>
              <a:pPr>
                <a:defRPr/>
              </a:pPr>
              <a:t>8/19/2015</a:t>
            </a:fld>
            <a:endParaRPr lang="en-US"/>
          </a:p>
        </p:txBody>
      </p:sp>
      <p:sp>
        <p:nvSpPr>
          <p:cNvPr id="6" name="Footer Placeholder 5"/>
          <p:cNvSpPr>
            <a:spLocks noGrp="1"/>
          </p:cNvSpPr>
          <p:nvPr>
            <p:ph type="ftr" sz="quarter" idx="15"/>
          </p:nvPr>
        </p:nvSpPr>
        <p:spPr>
          <a:xfrm>
            <a:off x="442913" y="6042025"/>
            <a:ext cx="2471737" cy="365125"/>
          </a:xfrm>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7" name="Slide Number Placeholder 6"/>
          <p:cNvSpPr>
            <a:spLocks noGrp="1"/>
          </p:cNvSpPr>
          <p:nvPr>
            <p:ph type="sldNum" sz="quarter" idx="16"/>
          </p:nvPr>
        </p:nvSpPr>
        <p:spPr>
          <a:xfrm>
            <a:off x="3646488" y="5916613"/>
            <a:ext cx="796925" cy="490537"/>
          </a:xfrm>
        </p:spPr>
        <p:txBody>
          <a:bodyPr/>
          <a:lstStyle>
            <a:lvl1pPr eaLnBrk="0" hangingPunct="0">
              <a:defRPr>
                <a:latin typeface="Comic Sans MS" panose="030F0702030302020204" pitchFamily="66" charset="0"/>
              </a:defRPr>
            </a:lvl1pPr>
          </a:lstStyle>
          <a:p>
            <a:fld id="{03729A6E-69C9-420F-A09A-A18F738C9DD5}" type="slidenum">
              <a:rPr lang="en-US" altLang="en-US"/>
              <a:pPr/>
              <a:t>‹#›</a:t>
            </a:fld>
            <a:endParaRPr lang="en-US" altLang="en-US"/>
          </a:p>
        </p:txBody>
      </p:sp>
    </p:spTree>
    <p:extLst>
      <p:ext uri="{BB962C8B-B14F-4D97-AF65-F5344CB8AC3E}">
        <p14:creationId xmlns:p14="http://schemas.microsoft.com/office/powerpoint/2010/main" val="1855246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4800600"/>
            <a:ext cx="7921064" cy="566738"/>
          </a:xfrm>
        </p:spPr>
        <p:txBody>
          <a:bodyPr>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bodyPr>
          <a:lstStyle>
            <a:lvl1pPr marL="0" indent="0" algn="ctr">
              <a:buFontTx/>
              <a:buNone/>
              <a:defRPr sz="16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7500" y="5367338"/>
            <a:ext cx="7921064" cy="493712"/>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4"/>
          </p:nvPr>
        </p:nvSpPr>
        <p:spPr/>
        <p:txBody>
          <a:bodyPr/>
          <a:lstStyle>
            <a:lvl1pPr eaLnBrk="0" fontAlgn="base" hangingPunct="0">
              <a:spcBef>
                <a:spcPct val="0"/>
              </a:spcBef>
              <a:spcAft>
                <a:spcPct val="0"/>
              </a:spcAft>
              <a:defRPr>
                <a:latin typeface="Comic Sans MS" pitchFamily="66" charset="0"/>
              </a:defRPr>
            </a:lvl1pPr>
          </a:lstStyle>
          <a:p>
            <a:pPr>
              <a:defRPr/>
            </a:pPr>
            <a:fld id="{41638084-1CCC-47C4-AE2E-2180BA9560F1}" type="datetimeFigureOut">
              <a:rPr lang="en-US"/>
              <a:pPr>
                <a:defRPr/>
              </a:pPr>
              <a:t>8/19/2015</a:t>
            </a:fld>
            <a:endParaRPr lang="en-US"/>
          </a:p>
        </p:txBody>
      </p:sp>
      <p:sp>
        <p:nvSpPr>
          <p:cNvPr id="6" name="Footer Placeholder 5"/>
          <p:cNvSpPr>
            <a:spLocks noGrp="1"/>
          </p:cNvSpPr>
          <p:nvPr>
            <p:ph type="ftr" sz="quarter" idx="15"/>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7" name="Slide Number Placeholder 6"/>
          <p:cNvSpPr>
            <a:spLocks noGrp="1"/>
          </p:cNvSpPr>
          <p:nvPr>
            <p:ph type="sldNum" sz="quarter" idx="16"/>
          </p:nvPr>
        </p:nvSpPr>
        <p:spPr/>
        <p:txBody>
          <a:bodyPr/>
          <a:lstStyle>
            <a:lvl1pPr eaLnBrk="0" hangingPunct="0">
              <a:defRPr>
                <a:latin typeface="Comic Sans MS" panose="030F0702030302020204" pitchFamily="66" charset="0"/>
              </a:defRPr>
            </a:lvl1pPr>
          </a:lstStyle>
          <a:p>
            <a:fld id="{BF94F6F2-A470-497F-A5F1-B8FB1A243A55}" type="slidenum">
              <a:rPr lang="en-US" altLang="en-US"/>
              <a:pPr/>
              <a:t>‹#›</a:t>
            </a:fld>
            <a:endParaRPr lang="en-US" altLang="en-US"/>
          </a:p>
        </p:txBody>
      </p:sp>
    </p:spTree>
    <p:extLst>
      <p:ext uri="{BB962C8B-B14F-4D97-AF65-F5344CB8AC3E}">
        <p14:creationId xmlns:p14="http://schemas.microsoft.com/office/powerpoint/2010/main" val="20441105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4"/>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5680982" y="1081457"/>
            <a:ext cx="2857501" cy="4075465"/>
          </a:xfrm>
        </p:spPr>
        <p:txBody>
          <a:bodyPr anchor="t"/>
          <a:lstStyle>
            <a:lvl1pPr marL="0" indent="0">
              <a:buFontTx/>
              <a:buNone/>
              <a:defRPr/>
            </a:lvl1pPr>
          </a:lstStyle>
          <a:p>
            <a:pPr lvl="0"/>
            <a:r>
              <a:rPr lang="en-US" smtClean="0"/>
              <a:t>Click to edit Master text styles</a:t>
            </a:r>
          </a:p>
        </p:txBody>
      </p:sp>
      <p:sp>
        <p:nvSpPr>
          <p:cNvPr id="6" name="Date Placeholder 3"/>
          <p:cNvSpPr>
            <a:spLocks noGrp="1"/>
          </p:cNvSpPr>
          <p:nvPr>
            <p:ph type="dt" sz="half" idx="17"/>
          </p:nvPr>
        </p:nvSpPr>
        <p:spPr/>
        <p:txBody>
          <a:bodyPr/>
          <a:lstStyle>
            <a:lvl1pPr eaLnBrk="0" fontAlgn="base" hangingPunct="0">
              <a:spcBef>
                <a:spcPct val="0"/>
              </a:spcBef>
              <a:spcAft>
                <a:spcPct val="0"/>
              </a:spcAft>
              <a:defRPr>
                <a:latin typeface="Comic Sans MS" pitchFamily="66" charset="0"/>
              </a:defRPr>
            </a:lvl1pPr>
          </a:lstStyle>
          <a:p>
            <a:pPr>
              <a:defRPr/>
            </a:pPr>
            <a:fld id="{C6BBECF2-DFA0-4E98-81EF-3C23531E532B}" type="datetimeFigureOut">
              <a:rPr lang="en-US"/>
              <a:pPr>
                <a:defRPr/>
              </a:pPr>
              <a:t>8/19/2015</a:t>
            </a:fld>
            <a:endParaRPr lang="en-US"/>
          </a:p>
        </p:txBody>
      </p:sp>
      <p:sp>
        <p:nvSpPr>
          <p:cNvPr id="7" name="Footer Placeholder 4"/>
          <p:cNvSpPr>
            <a:spLocks noGrp="1"/>
          </p:cNvSpPr>
          <p:nvPr>
            <p:ph type="ftr" sz="quarter" idx="18"/>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8" name="Slide Number Placeholder 5"/>
          <p:cNvSpPr>
            <a:spLocks noGrp="1"/>
          </p:cNvSpPr>
          <p:nvPr>
            <p:ph type="sldNum" sz="quarter" idx="19"/>
          </p:nvPr>
        </p:nvSpPr>
        <p:spPr/>
        <p:txBody>
          <a:bodyPr/>
          <a:lstStyle>
            <a:lvl1pPr eaLnBrk="0" hangingPunct="0">
              <a:defRPr>
                <a:latin typeface="Comic Sans MS" panose="030F0702030302020204" pitchFamily="66" charset="0"/>
              </a:defRPr>
            </a:lvl1pPr>
          </a:lstStyle>
          <a:p>
            <a:fld id="{743E7018-E60F-4BD5-814D-DC5CF3DA2122}" type="slidenum">
              <a:rPr lang="en-US" altLang="en-US"/>
              <a:pPr/>
              <a:t>‹#›</a:t>
            </a:fld>
            <a:endParaRPr lang="en-US" altLang="en-US"/>
          </a:p>
        </p:txBody>
      </p:sp>
    </p:spTree>
    <p:extLst>
      <p:ext uri="{BB962C8B-B14F-4D97-AF65-F5344CB8AC3E}">
        <p14:creationId xmlns:p14="http://schemas.microsoft.com/office/powerpoint/2010/main" val="40018914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4" name="Freeform 3"/>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n-US" smtClean="0"/>
              <a:t>Click to edit Master text styles</a:t>
            </a:r>
          </a:p>
        </p:txBody>
      </p:sp>
      <p:sp>
        <p:nvSpPr>
          <p:cNvPr id="5" name="Date Placeholder 1"/>
          <p:cNvSpPr>
            <a:spLocks noGrp="1"/>
          </p:cNvSpPr>
          <p:nvPr>
            <p:ph type="dt" sz="half" idx="17"/>
          </p:nvPr>
        </p:nvSpPr>
        <p:spPr/>
        <p:txBody>
          <a:bodyPr/>
          <a:lstStyle>
            <a:lvl1pPr eaLnBrk="0" fontAlgn="base" hangingPunct="0">
              <a:spcBef>
                <a:spcPct val="0"/>
              </a:spcBef>
              <a:spcAft>
                <a:spcPct val="0"/>
              </a:spcAft>
              <a:defRPr>
                <a:latin typeface="Comic Sans MS" pitchFamily="66" charset="0"/>
              </a:defRPr>
            </a:lvl1pPr>
          </a:lstStyle>
          <a:p>
            <a:pPr>
              <a:defRPr/>
            </a:pPr>
            <a:fld id="{54EAAF44-980B-455E-9FC7-CB4D1D7CAE93}" type="datetimeFigureOut">
              <a:rPr lang="en-US"/>
              <a:pPr>
                <a:defRPr/>
              </a:pPr>
              <a:t>8/19/2015</a:t>
            </a:fld>
            <a:endParaRPr lang="en-US"/>
          </a:p>
        </p:txBody>
      </p:sp>
      <p:sp>
        <p:nvSpPr>
          <p:cNvPr id="7" name="Footer Placeholder 2"/>
          <p:cNvSpPr>
            <a:spLocks noGrp="1"/>
          </p:cNvSpPr>
          <p:nvPr>
            <p:ph type="ftr" sz="quarter" idx="18"/>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8" name="Slide Number Placeholder 3"/>
          <p:cNvSpPr>
            <a:spLocks noGrp="1"/>
          </p:cNvSpPr>
          <p:nvPr>
            <p:ph type="sldNum" sz="quarter" idx="19"/>
          </p:nvPr>
        </p:nvSpPr>
        <p:spPr/>
        <p:txBody>
          <a:bodyPr/>
          <a:lstStyle>
            <a:lvl1pPr eaLnBrk="0" hangingPunct="0">
              <a:defRPr>
                <a:latin typeface="Comic Sans MS" panose="030F0702030302020204" pitchFamily="66" charset="0"/>
              </a:defRPr>
            </a:lvl1pPr>
          </a:lstStyle>
          <a:p>
            <a:fld id="{81815491-76BC-4765-B333-7010F0761DB1}" type="slidenum">
              <a:rPr lang="en-US" altLang="en-US"/>
              <a:pPr/>
              <a:t>‹#›</a:t>
            </a:fld>
            <a:endParaRPr lang="en-US" altLang="en-US"/>
          </a:p>
        </p:txBody>
      </p:sp>
    </p:spTree>
    <p:extLst>
      <p:ext uri="{BB962C8B-B14F-4D97-AF65-F5344CB8AC3E}">
        <p14:creationId xmlns:p14="http://schemas.microsoft.com/office/powerpoint/2010/main" val="27825911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3"/>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8EFE19A1-ABEC-489E-994A-DC3CFAD6D5F1}" type="datetimeFigureOut">
              <a:rPr lang="en-US"/>
              <a:pPr>
                <a:defRPr/>
              </a:pPr>
              <a:t>8/19/2015</a:t>
            </a:fld>
            <a:endParaRPr lang="en-US"/>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FCB9D525-EC9F-4A16-9C4C-ADDD7B4579EF}" type="slidenum">
              <a:rPr lang="en-US" altLang="en-US"/>
              <a:pPr/>
              <a:t>‹#›</a:t>
            </a:fld>
            <a:endParaRPr lang="en-US" altLang="en-US"/>
          </a:p>
        </p:txBody>
      </p:sp>
    </p:spTree>
    <p:extLst>
      <p:ext uri="{BB962C8B-B14F-4D97-AF65-F5344CB8AC3E}">
        <p14:creationId xmlns:p14="http://schemas.microsoft.com/office/powerpoint/2010/main" val="3347426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3"/>
          <p:cNvSpPr>
            <a:spLocks noChangeAspect="1"/>
          </p:cNvSpPr>
          <p:nvPr/>
        </p:nvSpPr>
        <p:spPr bwMode="auto">
          <a:xfrm>
            <a:off x="5752239"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586171"/>
            <a:ext cx="1871093"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7501" y="446089"/>
            <a:ext cx="4958655"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A5200BB8-9FA0-486F-A82F-99261A8A051F}" type="datetimeFigureOut">
              <a:rPr lang="en-US"/>
              <a:pPr>
                <a:defRPr/>
              </a:pPr>
              <a:t>8/19/2015</a:t>
            </a:fld>
            <a:endParaRPr lang="en-US"/>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5A80A844-DEC1-4B71-95AF-B8BDEF1FA45E}" type="slidenum">
              <a:rPr lang="en-US" altLang="en-US"/>
              <a:pPr/>
              <a:t>‹#›</a:t>
            </a:fld>
            <a:endParaRPr lang="en-US" altLang="en-US"/>
          </a:p>
        </p:txBody>
      </p:sp>
    </p:spTree>
    <p:extLst>
      <p:ext uri="{BB962C8B-B14F-4D97-AF65-F5344CB8AC3E}">
        <p14:creationId xmlns:p14="http://schemas.microsoft.com/office/powerpoint/2010/main" val="42067105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B76B7D59-C1D0-4067-A1BC-3519C1BC6208}" type="datetimeFigureOut">
              <a:rPr lang="en-US"/>
              <a:pPr>
                <a:defRPr/>
              </a:pPr>
              <a:t>8/19/2015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C1EB8F25-F09E-4517-A198-2BEF3E12F83F}" type="slidenum">
              <a:rPr lang="en-US" altLang="en-US"/>
              <a:pPr/>
              <a:t>‹#›</a:t>
            </a:fld>
            <a:endParaRPr lang="en-US" altLang="en-US"/>
          </a:p>
        </p:txBody>
      </p:sp>
    </p:spTree>
    <p:extLst>
      <p:ext uri="{BB962C8B-B14F-4D97-AF65-F5344CB8AC3E}">
        <p14:creationId xmlns:p14="http://schemas.microsoft.com/office/powerpoint/2010/main" val="34838883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E5C2EB62-3892-4CAF-9DA6-04C080A6D8F9}" type="datetimeFigureOut">
              <a:rPr lang="en-US"/>
              <a:pPr>
                <a:defRPr/>
              </a:pPr>
              <a:t>8/19/2015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EF0ED91B-9CD2-48BA-81C6-0107176269C0}" type="slidenum">
              <a:rPr lang="en-US" altLang="en-US"/>
              <a:pPr/>
              <a:t>‹#›</a:t>
            </a:fld>
            <a:endParaRPr lang="en-US" altLang="en-US"/>
          </a:p>
        </p:txBody>
      </p:sp>
    </p:spTree>
    <p:extLst>
      <p:ext uri="{BB962C8B-B14F-4D97-AF65-F5344CB8AC3E}">
        <p14:creationId xmlns:p14="http://schemas.microsoft.com/office/powerpoint/2010/main" val="4062517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1"/>
          <p:cNvSpPr>
            <a:spLocks noGrp="1" noChangeArrowheads="1"/>
          </p:cNvSpPr>
          <p:nvPr>
            <p:ph type="sldNum" sz="quarter" idx="12"/>
          </p:nvPr>
        </p:nvSpPr>
        <p:spPr>
          <a:ln/>
        </p:spPr>
        <p:txBody>
          <a:bodyPr/>
          <a:lstStyle>
            <a:lvl1pPr>
              <a:defRPr/>
            </a:lvl1pPr>
          </a:lstStyle>
          <a:p>
            <a:fld id="{7A2F29EE-6649-487A-89E5-907753A4AB2A}" type="slidenum">
              <a:rPr lang="en-US" altLang="en-US"/>
              <a:pPr/>
              <a:t>‹#›</a:t>
            </a:fld>
            <a:endParaRPr lang="en-US" altLang="en-US"/>
          </a:p>
        </p:txBody>
      </p:sp>
    </p:spTree>
    <p:extLst>
      <p:ext uri="{BB962C8B-B14F-4D97-AF65-F5344CB8AC3E}">
        <p14:creationId xmlns:p14="http://schemas.microsoft.com/office/powerpoint/2010/main" val="262008609"/>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A93AE8D2-09E6-4CA6-A243-B82531B2FD75}" type="datetimeFigureOut">
              <a:rPr lang="en-US"/>
              <a:pPr>
                <a:defRPr/>
              </a:pPr>
              <a:t>8/19/2015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4326C1D2-9FE1-4773-BC23-A340888DFBBA}" type="slidenum">
              <a:rPr lang="en-US" altLang="en-US"/>
              <a:pPr/>
              <a:t>‹#›</a:t>
            </a:fld>
            <a:endParaRPr lang="en-US" altLang="en-US"/>
          </a:p>
        </p:txBody>
      </p:sp>
    </p:spTree>
    <p:extLst>
      <p:ext uri="{BB962C8B-B14F-4D97-AF65-F5344CB8AC3E}">
        <p14:creationId xmlns:p14="http://schemas.microsoft.com/office/powerpoint/2010/main" val="18764708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6E066C1A-A330-47C5-B716-6A55AE7B9E54}" type="datetimeFigureOut">
              <a:rPr lang="en-US"/>
              <a:pPr>
                <a:defRPr/>
              </a:pPr>
              <a:t>8/19/2015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Comic Sans MS" panose="030F0702030302020204" pitchFamily="66" charset="0"/>
              </a:defRPr>
            </a:lvl1pPr>
          </a:lstStyle>
          <a:p>
            <a:fld id="{9823E87E-C615-4CC5-BC2E-1F19C6258CB2}" type="slidenum">
              <a:rPr lang="en-US" altLang="en-US"/>
              <a:pPr/>
              <a:t>‹#›</a:t>
            </a:fld>
            <a:endParaRPr lang="en-US" altLang="en-US"/>
          </a:p>
        </p:txBody>
      </p:sp>
    </p:spTree>
    <p:extLst>
      <p:ext uri="{BB962C8B-B14F-4D97-AF65-F5344CB8AC3E}">
        <p14:creationId xmlns:p14="http://schemas.microsoft.com/office/powerpoint/2010/main" val="2400235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C603BCE0-F75D-4043-8F0D-5995EB1B20E6}" type="datetimeFigureOut">
              <a:rPr lang="en-US"/>
              <a:pPr>
                <a:defRPr/>
              </a:pPr>
              <a:t>8/19/2015</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Comic Sans MS" panose="030F0702030302020204" pitchFamily="66" charset="0"/>
              </a:defRPr>
            </a:lvl1pPr>
          </a:lstStyle>
          <a:p>
            <a:fld id="{B8719C17-A4E0-4034-AC89-261A87C612A5}" type="slidenum">
              <a:rPr lang="en-US" altLang="en-US"/>
              <a:pPr/>
              <a:t>‹#›</a:t>
            </a:fld>
            <a:endParaRPr lang="en-US" altLang="en-US"/>
          </a:p>
        </p:txBody>
      </p:sp>
    </p:spTree>
    <p:extLst>
      <p:ext uri="{BB962C8B-B14F-4D97-AF65-F5344CB8AC3E}">
        <p14:creationId xmlns:p14="http://schemas.microsoft.com/office/powerpoint/2010/main" val="28182870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F5493B6E-6ECC-4ECF-BFEB-EB2521A7C9EE}" type="datetimeFigureOut">
              <a:rPr lang="en-US"/>
              <a:pPr>
                <a:defRPr/>
              </a:pPr>
              <a:t>8/19/2015</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Comic Sans MS" panose="030F0702030302020204" pitchFamily="66" charset="0"/>
              </a:defRPr>
            </a:lvl1pPr>
          </a:lstStyle>
          <a:p>
            <a:fld id="{101B253D-88F8-448D-B1D4-579A2856566B}" type="slidenum">
              <a:rPr lang="en-US" altLang="en-US"/>
              <a:pPr/>
              <a:t>‹#›</a:t>
            </a:fld>
            <a:endParaRPr lang="en-US" altLang="en-US"/>
          </a:p>
        </p:txBody>
      </p:sp>
    </p:spTree>
    <p:extLst>
      <p:ext uri="{BB962C8B-B14F-4D97-AF65-F5344CB8AC3E}">
        <p14:creationId xmlns:p14="http://schemas.microsoft.com/office/powerpoint/2010/main" val="28481124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AECB1D55-8146-4F51-9E02-3B801E5A6D0A}" type="datetimeFigureOut">
              <a:rPr lang="en-US"/>
              <a:pPr>
                <a:defRPr/>
              </a:pPr>
              <a:t>8/19/2015</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Comic Sans MS" panose="030F0702030302020204" pitchFamily="66" charset="0"/>
              </a:defRPr>
            </a:lvl1pPr>
          </a:lstStyle>
          <a:p>
            <a:fld id="{68507250-5257-4240-B1BF-9682151A4B0E}" type="slidenum">
              <a:rPr lang="en-US" altLang="en-US"/>
              <a:pPr/>
              <a:t>‹#›</a:t>
            </a:fld>
            <a:endParaRPr lang="en-US" altLang="en-US"/>
          </a:p>
        </p:txBody>
      </p:sp>
    </p:spTree>
    <p:extLst>
      <p:ext uri="{BB962C8B-B14F-4D97-AF65-F5344CB8AC3E}">
        <p14:creationId xmlns:p14="http://schemas.microsoft.com/office/powerpoint/2010/main" val="20574105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C41668EE-6614-4B8F-A4CF-A72603318C75}" type="datetimeFigureOut">
              <a:rPr lang="en-US"/>
              <a:pPr>
                <a:defRPr/>
              </a:pPr>
              <a:t>8/19/2015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Comic Sans MS" panose="030F0702030302020204" pitchFamily="66" charset="0"/>
              </a:defRPr>
            </a:lvl1pPr>
          </a:lstStyle>
          <a:p>
            <a:fld id="{277DEEFA-E6A0-4FAF-B02F-A1518363C361}" type="slidenum">
              <a:rPr lang="en-US" altLang="en-US"/>
              <a:pPr/>
              <a:t>‹#›</a:t>
            </a:fld>
            <a:endParaRPr lang="en-US" altLang="en-US"/>
          </a:p>
        </p:txBody>
      </p:sp>
    </p:spTree>
    <p:extLst>
      <p:ext uri="{BB962C8B-B14F-4D97-AF65-F5344CB8AC3E}">
        <p14:creationId xmlns:p14="http://schemas.microsoft.com/office/powerpoint/2010/main" val="13478762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CB1A92A1-0669-41D4-91C0-A7673755165D}" type="datetimeFigureOut">
              <a:rPr lang="en-US"/>
              <a:pPr>
                <a:defRPr/>
              </a:pPr>
              <a:t>8/19/2015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Comic Sans MS" panose="030F0702030302020204" pitchFamily="66" charset="0"/>
              </a:defRPr>
            </a:lvl1pPr>
          </a:lstStyle>
          <a:p>
            <a:fld id="{BF274804-DEAD-45D9-ABFA-D6AA461B25F5}" type="slidenum">
              <a:rPr lang="en-US" altLang="en-US"/>
              <a:pPr/>
              <a:t>‹#›</a:t>
            </a:fld>
            <a:endParaRPr lang="en-US" altLang="en-US"/>
          </a:p>
        </p:txBody>
      </p:sp>
    </p:spTree>
    <p:extLst>
      <p:ext uri="{BB962C8B-B14F-4D97-AF65-F5344CB8AC3E}">
        <p14:creationId xmlns:p14="http://schemas.microsoft.com/office/powerpoint/2010/main" val="24522095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A7EA0CF9-58BE-42BF-B02A-263CA040DC40}" type="datetimeFigureOut">
              <a:rPr lang="en-US"/>
              <a:pPr>
                <a:defRPr/>
              </a:pPr>
              <a:t>8/19/2015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CC56C641-BD0A-46C2-81B2-C3DB3421F17E}" type="slidenum">
              <a:rPr lang="en-US" altLang="en-US"/>
              <a:pPr/>
              <a:t>‹#›</a:t>
            </a:fld>
            <a:endParaRPr lang="en-US" altLang="en-US"/>
          </a:p>
        </p:txBody>
      </p:sp>
    </p:spTree>
    <p:extLst>
      <p:ext uri="{BB962C8B-B14F-4D97-AF65-F5344CB8AC3E}">
        <p14:creationId xmlns:p14="http://schemas.microsoft.com/office/powerpoint/2010/main" val="22257670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omic Sans MS" pitchFamily="66" charset="0"/>
              </a:defRPr>
            </a:lvl1pPr>
          </a:lstStyle>
          <a:p>
            <a:pPr>
              <a:defRPr/>
            </a:pPr>
            <a:fld id="{496DAFED-D660-4174-B9FB-139EDAC0E37C}" type="datetimeFigureOut">
              <a:rPr lang="en-US"/>
              <a:pPr>
                <a:defRPr/>
              </a:pPr>
              <a:t>8/19/2015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omic Sans MS" pitchFamily="66"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mic Sans MS" panose="030F0702030302020204" pitchFamily="66" charset="0"/>
              </a:defRPr>
            </a:lvl1pPr>
          </a:lstStyle>
          <a:p>
            <a:fld id="{1F509EEB-73A6-4A5B-B1AE-FA3D4E33135D}" type="slidenum">
              <a:rPr lang="en-US" altLang="en-US"/>
              <a:pPr/>
              <a:t>‹#›</a:t>
            </a:fld>
            <a:endParaRPr lang="en-US" altLang="en-US"/>
          </a:p>
        </p:txBody>
      </p:sp>
    </p:spTree>
    <p:extLst>
      <p:ext uri="{BB962C8B-B14F-4D97-AF65-F5344CB8AC3E}">
        <p14:creationId xmlns:p14="http://schemas.microsoft.com/office/powerpoint/2010/main" val="2830879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fontAlgn="base">
              <a:spcBef>
                <a:spcPct val="0"/>
              </a:spcBef>
              <a:spcAft>
                <a:spcPct val="0"/>
              </a:spcAft>
              <a:defRPr sz="2000" smtClean="0">
                <a:solidFill>
                  <a:srgbClr val="FFFFFF"/>
                </a:solidFill>
                <a:latin typeface="Comic Sans MS" pitchFamily="66" charset="0"/>
              </a:defRPr>
            </a:lvl1pPr>
          </a:lstStyle>
          <a:p>
            <a:pPr>
              <a:defRPr/>
            </a:pPr>
            <a:fld id="{76FE4D3B-B55F-46A8-8209-36F95F0EB49A}" type="datetimeFigureOut">
              <a:rPr lang="en-US"/>
              <a:pPr>
                <a:defRPr/>
              </a:pPr>
              <a:t>8/19/2015</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fontAlgn="base">
              <a:spcBef>
                <a:spcPct val="0"/>
              </a:spcBef>
              <a:spcAft>
                <a:spcPct val="0"/>
              </a:spcAft>
              <a:defRPr>
                <a:solidFill>
                  <a:srgbClr val="EBDDC3"/>
                </a:solidFill>
                <a:latin typeface="Comic Sans MS" pitchFamily="66" charset="0"/>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rgbClr val="EBDDC3"/>
                </a:solidFill>
                <a:latin typeface="Comic Sans MS" panose="030F0702030302020204" pitchFamily="66" charset="0"/>
              </a:defRPr>
            </a:lvl1pPr>
          </a:lstStyle>
          <a:p>
            <a:fld id="{50BCBDD9-DD91-4357-AF51-45D315B88E43}" type="slidenum">
              <a:rPr lang="en-US" altLang="en-US"/>
              <a:pPr/>
              <a:t>‹#›</a:t>
            </a:fld>
            <a:endParaRPr lang="en-US" altLang="en-US"/>
          </a:p>
        </p:txBody>
      </p:sp>
    </p:spTree>
    <p:extLst>
      <p:ext uri="{BB962C8B-B14F-4D97-AF65-F5344CB8AC3E}">
        <p14:creationId xmlns:p14="http://schemas.microsoft.com/office/powerpoint/2010/main" val="427087394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fld id="{27A9FADD-C80A-4ED9-8FC0-F2C681889020}" type="slidenum">
              <a:rPr lang="en-US" altLang="en-US"/>
              <a:pPr/>
              <a:t>‹#›</a:t>
            </a:fld>
            <a:endParaRPr lang="en-US" altLang="en-US"/>
          </a:p>
        </p:txBody>
      </p:sp>
    </p:spTree>
    <p:extLst>
      <p:ext uri="{BB962C8B-B14F-4D97-AF65-F5344CB8AC3E}">
        <p14:creationId xmlns:p14="http://schemas.microsoft.com/office/powerpoint/2010/main" val="3085503142"/>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7667589D-8120-47A1-A209-AE2C549B39AB}" type="datetimeFigureOut">
              <a:rPr lang="en-US"/>
              <a:pPr>
                <a:defRPr/>
              </a:pPr>
              <a:t>8/19/2015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omic Sans MS" panose="030F0702030302020204" pitchFamily="66" charset="0"/>
              </a:defRPr>
            </a:lvl1pPr>
          </a:lstStyle>
          <a:p>
            <a:fld id="{81A606F6-221F-4C57-915B-D4AB842EE787}" type="slidenum">
              <a:rPr lang="en-US" altLang="en-US"/>
              <a:pPr/>
              <a:t>‹#›</a:t>
            </a:fld>
            <a:endParaRPr lang="en-US" altLang="en-US"/>
          </a:p>
        </p:txBody>
      </p:sp>
    </p:spTree>
    <p:extLst>
      <p:ext uri="{BB962C8B-B14F-4D97-AF65-F5344CB8AC3E}">
        <p14:creationId xmlns:p14="http://schemas.microsoft.com/office/powerpoint/2010/main" val="18190469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7D59486B-4641-4D6F-8F6D-BBDD23F102B0}" type="datetimeFigureOut">
              <a:rPr lang="en-US"/>
              <a:pPr>
                <a:defRPr/>
              </a:pPr>
              <a:t>8/19/2015</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atin typeface="Comic Sans MS" panose="030F0702030302020204" pitchFamily="66" charset="0"/>
              </a:defRPr>
            </a:lvl1pPr>
          </a:lstStyle>
          <a:p>
            <a:fld id="{9D2F4E22-3CA9-4DFF-8B4C-BC2C8F0E7C03}" type="slidenum">
              <a:rPr lang="en-US" altLang="en-US"/>
              <a:pPr/>
              <a:t>‹#›</a:t>
            </a:fld>
            <a:endParaRPr lang="en-US" altLang="en-US"/>
          </a:p>
        </p:txBody>
      </p:sp>
      <p:sp>
        <p:nvSpPr>
          <p:cNvPr id="9" name="Footer Placeholder 13"/>
          <p:cNvSpPr>
            <a:spLocks noGrp="1"/>
          </p:cNvSpPr>
          <p:nvPr>
            <p:ph type="ftr" sz="quarter" idx="12"/>
          </p:nvPr>
        </p:nvSpPr>
        <p:spPr/>
        <p:txBody>
          <a:bodyPr/>
          <a:lstStyle>
            <a:lvl1pPr fontAlgn="base">
              <a:spcBef>
                <a:spcPct val="0"/>
              </a:spcBef>
              <a:spcAft>
                <a:spcPct val="0"/>
              </a:spcAft>
              <a:defRPr>
                <a:latin typeface="Comic Sans MS" pitchFamily="66" charset="0"/>
              </a:defRPr>
            </a:lvl1pPr>
          </a:lstStyle>
          <a:p>
            <a:pPr>
              <a:defRPr/>
            </a:pPr>
            <a:endParaRPr lang="en-US"/>
          </a:p>
        </p:txBody>
      </p:sp>
    </p:spTree>
    <p:extLst>
      <p:ext uri="{BB962C8B-B14F-4D97-AF65-F5344CB8AC3E}">
        <p14:creationId xmlns:p14="http://schemas.microsoft.com/office/powerpoint/2010/main" val="3014075102"/>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fontAlgn="base">
              <a:spcBef>
                <a:spcPct val="0"/>
              </a:spcBef>
              <a:spcAft>
                <a:spcPct val="0"/>
              </a:spcAft>
              <a:defRPr>
                <a:latin typeface="Comic Sans MS" pitchFamily="66" charset="0"/>
              </a:defRPr>
            </a:lvl1pPr>
          </a:lstStyle>
          <a:p>
            <a:pPr>
              <a:defRPr/>
            </a:pPr>
            <a:fld id="{87502419-87E0-4A0B-8187-EEC6446E5A87}" type="datetimeFigureOut">
              <a:rPr lang="en-US"/>
              <a:pPr>
                <a:defRPr/>
              </a:pPr>
              <a:t>8/19/2015</a:t>
            </a:fld>
            <a:endParaRPr lang="en-US"/>
          </a:p>
        </p:txBody>
      </p:sp>
      <p:sp>
        <p:nvSpPr>
          <p:cNvPr id="6" name="Slide Number Placeholder 9"/>
          <p:cNvSpPr>
            <a:spLocks noGrp="1"/>
          </p:cNvSpPr>
          <p:nvPr>
            <p:ph type="sldNum" sz="quarter" idx="11"/>
          </p:nvPr>
        </p:nvSpPr>
        <p:spPr/>
        <p:txBody>
          <a:bodyPr/>
          <a:lstStyle>
            <a:lvl1pPr>
              <a:defRPr>
                <a:latin typeface="Comic Sans MS" panose="030F0702030302020204" pitchFamily="66" charset="0"/>
              </a:defRPr>
            </a:lvl1pPr>
          </a:lstStyle>
          <a:p>
            <a:fld id="{33C59BDD-67E4-42E0-814E-6F2DCF6172CF}" type="slidenum">
              <a:rPr lang="en-US" altLang="en-US"/>
              <a:pPr/>
              <a:t>‹#›</a:t>
            </a:fld>
            <a:endParaRPr lang="en-US" altLang="en-US"/>
          </a:p>
        </p:txBody>
      </p:sp>
      <p:sp>
        <p:nvSpPr>
          <p:cNvPr id="7" name="Footer Placeholder 11"/>
          <p:cNvSpPr>
            <a:spLocks noGrp="1"/>
          </p:cNvSpPr>
          <p:nvPr>
            <p:ph type="ftr" sz="quarter" idx="12"/>
          </p:nvPr>
        </p:nvSpPr>
        <p:spPr/>
        <p:txBody>
          <a:bodyPr rtlCol="0"/>
          <a:lstStyle>
            <a:lvl1pPr fontAlgn="base">
              <a:spcBef>
                <a:spcPct val="0"/>
              </a:spcBef>
              <a:spcAft>
                <a:spcPct val="0"/>
              </a:spcAft>
              <a:defRPr>
                <a:latin typeface="Comic Sans MS" pitchFamily="66" charset="0"/>
              </a:defRPr>
            </a:lvl1pPr>
          </a:lstStyle>
          <a:p>
            <a:pPr>
              <a:defRPr/>
            </a:pPr>
            <a:endParaRPr lang="en-US"/>
          </a:p>
        </p:txBody>
      </p:sp>
    </p:spTree>
    <p:extLst>
      <p:ext uri="{BB962C8B-B14F-4D97-AF65-F5344CB8AC3E}">
        <p14:creationId xmlns:p14="http://schemas.microsoft.com/office/powerpoint/2010/main" val="10591579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fontAlgn="base">
              <a:spcBef>
                <a:spcPct val="0"/>
              </a:spcBef>
              <a:spcAft>
                <a:spcPct val="0"/>
              </a:spcAft>
              <a:defRPr>
                <a:latin typeface="Comic Sans MS" pitchFamily="66" charset="0"/>
              </a:defRPr>
            </a:lvl1pPr>
          </a:lstStyle>
          <a:p>
            <a:pPr>
              <a:defRPr/>
            </a:pPr>
            <a:fld id="{4199E534-DB67-433B-A3BB-09007C50127B}" type="datetimeFigureOut">
              <a:rPr lang="en-US"/>
              <a:pPr>
                <a:defRPr/>
              </a:pPr>
              <a:t>8/19/2015</a:t>
            </a:fld>
            <a:endParaRPr lang="en-US"/>
          </a:p>
        </p:txBody>
      </p:sp>
      <p:sp>
        <p:nvSpPr>
          <p:cNvPr id="8" name="Slide Number Placeholder 11"/>
          <p:cNvSpPr>
            <a:spLocks noGrp="1"/>
          </p:cNvSpPr>
          <p:nvPr>
            <p:ph type="sldNum" sz="quarter" idx="11"/>
          </p:nvPr>
        </p:nvSpPr>
        <p:spPr/>
        <p:txBody>
          <a:bodyPr/>
          <a:lstStyle>
            <a:lvl1pPr>
              <a:defRPr>
                <a:latin typeface="Comic Sans MS" panose="030F0702030302020204" pitchFamily="66" charset="0"/>
              </a:defRPr>
            </a:lvl1pPr>
          </a:lstStyle>
          <a:p>
            <a:fld id="{9F5C52D4-1C94-4105-AAE7-4AACC6C83780}" type="slidenum">
              <a:rPr lang="en-US" altLang="en-US"/>
              <a:pPr/>
              <a:t>‹#›</a:t>
            </a:fld>
            <a:endParaRPr lang="en-US" altLang="en-US"/>
          </a:p>
        </p:txBody>
      </p:sp>
      <p:sp>
        <p:nvSpPr>
          <p:cNvPr id="9" name="Footer Placeholder 13"/>
          <p:cNvSpPr>
            <a:spLocks noGrp="1"/>
          </p:cNvSpPr>
          <p:nvPr>
            <p:ph type="ftr" sz="quarter" idx="12"/>
          </p:nvPr>
        </p:nvSpPr>
        <p:spPr/>
        <p:txBody>
          <a:bodyPr rtlCol="0"/>
          <a:lstStyle>
            <a:lvl1pPr fontAlgn="base">
              <a:spcBef>
                <a:spcPct val="0"/>
              </a:spcBef>
              <a:spcAft>
                <a:spcPct val="0"/>
              </a:spcAft>
              <a:defRPr>
                <a:latin typeface="Comic Sans MS" pitchFamily="66" charset="0"/>
              </a:defRPr>
            </a:lvl1pPr>
          </a:lstStyle>
          <a:p>
            <a:pPr>
              <a:defRPr/>
            </a:pPr>
            <a:endParaRPr lang="en-US"/>
          </a:p>
        </p:txBody>
      </p:sp>
    </p:spTree>
    <p:extLst>
      <p:ext uri="{BB962C8B-B14F-4D97-AF65-F5344CB8AC3E}">
        <p14:creationId xmlns:p14="http://schemas.microsoft.com/office/powerpoint/2010/main" val="26599492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FA709574-538C-42FA-B72C-6544D0E0C5E6}" type="datetimeFigureOut">
              <a:rPr lang="en-US"/>
              <a:pPr>
                <a:defRPr/>
              </a:pPr>
              <a:t>8/19/2015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Comic Sans MS" panose="030F0702030302020204" pitchFamily="66" charset="0"/>
              </a:defRPr>
            </a:lvl1pPr>
          </a:lstStyle>
          <a:p>
            <a:fld id="{1A3F68D4-83AD-40F2-8D6C-1F47C1104EA8}" type="slidenum">
              <a:rPr lang="en-US" altLang="en-US"/>
              <a:pPr/>
              <a:t>‹#›</a:t>
            </a:fld>
            <a:endParaRPr lang="en-US" altLang="en-US"/>
          </a:p>
        </p:txBody>
      </p:sp>
    </p:spTree>
    <p:extLst>
      <p:ext uri="{BB962C8B-B14F-4D97-AF65-F5344CB8AC3E}">
        <p14:creationId xmlns:p14="http://schemas.microsoft.com/office/powerpoint/2010/main" val="39521834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3FE44A78-0E8B-458D-8BAA-58EAB8E45CE5}" type="datetimeFigureOut">
              <a:rPr lang="en-US"/>
              <a:pPr>
                <a:defRPr/>
              </a:pPr>
              <a:t>8/19/2015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rgbClr val="775F55"/>
                </a:solidFill>
                <a:latin typeface="Comic Sans MS" panose="030F0702030302020204" pitchFamily="66" charset="0"/>
              </a:defRPr>
            </a:lvl1pPr>
          </a:lstStyle>
          <a:p>
            <a:fld id="{EE2689D3-59DF-4311-AEB0-917F0DA53F0C}" type="slidenum">
              <a:rPr lang="en-US" altLang="en-US"/>
              <a:pPr/>
              <a:t>‹#›</a:t>
            </a:fld>
            <a:endParaRPr lang="en-US" altLang="en-US"/>
          </a:p>
        </p:txBody>
      </p:sp>
    </p:spTree>
    <p:extLst>
      <p:ext uri="{BB962C8B-B14F-4D97-AF65-F5344CB8AC3E}">
        <p14:creationId xmlns:p14="http://schemas.microsoft.com/office/powerpoint/2010/main" val="21583442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0F8351AC-FC91-4137-851C-F625267AE8B1}" type="datetimeFigureOut">
              <a:rPr lang="en-US"/>
              <a:pPr>
                <a:defRPr/>
              </a:pPr>
              <a:t>8/19/2015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Comic Sans MS" panose="030F0702030302020204" pitchFamily="66" charset="0"/>
              </a:defRPr>
            </a:lvl1pPr>
          </a:lstStyle>
          <a:p>
            <a:fld id="{0952EC69-C8E4-4786-A54B-B1D9F2A64718}" type="slidenum">
              <a:rPr lang="en-US" altLang="en-US"/>
              <a:pPr/>
              <a:t>‹#›</a:t>
            </a:fld>
            <a:endParaRPr lang="en-US" altLang="en-US"/>
          </a:p>
        </p:txBody>
      </p:sp>
    </p:spTree>
    <p:extLst>
      <p:ext uri="{BB962C8B-B14F-4D97-AF65-F5344CB8AC3E}">
        <p14:creationId xmlns:p14="http://schemas.microsoft.com/office/powerpoint/2010/main" val="34223994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fontAlgn="base">
              <a:spcBef>
                <a:spcPct val="0"/>
              </a:spcBef>
              <a:spcAft>
                <a:spcPct val="0"/>
              </a:spcAft>
              <a:defRPr>
                <a:latin typeface="Comic Sans MS" pitchFamily="66" charset="0"/>
              </a:defRPr>
            </a:lvl1pPr>
          </a:lstStyle>
          <a:p>
            <a:pPr>
              <a:defRPr/>
            </a:pPr>
            <a:fld id="{463B6E82-7FA5-4429-AA67-CFCF8240E746}" type="datetimeFigureOut">
              <a:rPr lang="en-US"/>
              <a:pPr>
                <a:defRPr/>
              </a:pPr>
              <a:t>8/19/2015</a:t>
            </a:fld>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atin typeface="Comic Sans MS" panose="030F0702030302020204" pitchFamily="66" charset="0"/>
              </a:defRPr>
            </a:lvl1pPr>
          </a:lstStyle>
          <a:p>
            <a:fld id="{63E3B55E-4845-4959-BA83-F1B6890C160B}" type="slidenum">
              <a:rPr lang="en-US" altLang="en-US"/>
              <a:pPr/>
              <a:t>‹#›</a:t>
            </a:fld>
            <a:endParaRPr lang="en-US" altLang="en-US"/>
          </a:p>
        </p:txBody>
      </p:sp>
      <p:sp>
        <p:nvSpPr>
          <p:cNvPr id="11" name="Footer Placeholder 13"/>
          <p:cNvSpPr>
            <a:spLocks noGrp="1"/>
          </p:cNvSpPr>
          <p:nvPr>
            <p:ph type="ftr" sz="quarter" idx="12"/>
          </p:nvPr>
        </p:nvSpPr>
        <p:spPr>
          <a:xfrm>
            <a:off x="1600200" y="6248400"/>
            <a:ext cx="4572000" cy="365125"/>
          </a:xfrm>
        </p:spPr>
        <p:txBody>
          <a:bodyPr rtlCol="0"/>
          <a:lstStyle>
            <a:lvl1pPr fontAlgn="base">
              <a:spcBef>
                <a:spcPct val="0"/>
              </a:spcBef>
              <a:spcAft>
                <a:spcPct val="0"/>
              </a:spcAft>
              <a:defRPr>
                <a:latin typeface="Comic Sans MS" pitchFamily="66" charset="0"/>
              </a:defRPr>
            </a:lvl1pPr>
          </a:lstStyle>
          <a:p>
            <a:pPr>
              <a:defRPr/>
            </a:pPr>
            <a:endParaRPr lang="en-US"/>
          </a:p>
        </p:txBody>
      </p:sp>
    </p:spTree>
    <p:extLst>
      <p:ext uri="{BB962C8B-B14F-4D97-AF65-F5344CB8AC3E}">
        <p14:creationId xmlns:p14="http://schemas.microsoft.com/office/powerpoint/2010/main" val="2740997013"/>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2BF96FF8-C9DE-409F-92AA-EBCC95152A3E}" type="datetimeFigureOut">
              <a:rPr lang="en-US"/>
              <a:pPr>
                <a:defRPr/>
              </a:pPr>
              <a:t>8/19/2015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omic Sans MS" panose="030F0702030302020204" pitchFamily="66" charset="0"/>
              </a:defRPr>
            </a:lvl1pPr>
          </a:lstStyle>
          <a:p>
            <a:fld id="{045333CD-6553-4395-97BE-794E2DEDB390}" type="slidenum">
              <a:rPr lang="en-US" altLang="en-US"/>
              <a:pPr/>
              <a:t>‹#›</a:t>
            </a:fld>
            <a:endParaRPr lang="en-US" altLang="en-US"/>
          </a:p>
        </p:txBody>
      </p:sp>
    </p:spTree>
    <p:extLst>
      <p:ext uri="{BB962C8B-B14F-4D97-AF65-F5344CB8AC3E}">
        <p14:creationId xmlns:p14="http://schemas.microsoft.com/office/powerpoint/2010/main" val="2538234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fontAlgn="base">
              <a:spcBef>
                <a:spcPct val="0"/>
              </a:spcBef>
              <a:spcAft>
                <a:spcPct val="0"/>
              </a:spcAft>
              <a:defRPr>
                <a:latin typeface="Comic Sans MS" pitchFamily="66" charset="0"/>
              </a:defRPr>
            </a:lvl1pPr>
          </a:lstStyle>
          <a:p>
            <a:pPr>
              <a:defRPr/>
            </a:pPr>
            <a:fld id="{39AB8553-ECDF-4424-8ADC-DADBD72D7F56}" type="datetimeFigureOut">
              <a:rPr lang="en-US"/>
              <a:pPr>
                <a:defRPr/>
              </a:pPr>
              <a:t>8/19/2015</a:t>
            </a:fld>
            <a:endParaRPr lang="en-US"/>
          </a:p>
        </p:txBody>
      </p:sp>
      <p:sp>
        <p:nvSpPr>
          <p:cNvPr id="8" name="Footer Placeholder 4"/>
          <p:cNvSpPr>
            <a:spLocks noGrp="1"/>
          </p:cNvSpPr>
          <p:nvPr>
            <p:ph type="ftr" sz="quarter" idx="11"/>
          </p:nvPr>
        </p:nvSpPr>
        <p:spPr>
          <a:xfrm>
            <a:off x="457200" y="6248400"/>
            <a:ext cx="5573713" cy="365125"/>
          </a:xfrm>
        </p:spPr>
        <p:txBody>
          <a:bodyPr/>
          <a:lstStyle>
            <a:lvl1pPr fontAlgn="base">
              <a:spcBef>
                <a:spcPct val="0"/>
              </a:spcBef>
              <a:spcAft>
                <a:spcPct val="0"/>
              </a:spcAft>
              <a:defRPr>
                <a:latin typeface="Comic Sans MS" pitchFamily="66" charset="0"/>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atin typeface="Comic Sans MS" panose="030F0702030302020204" pitchFamily="66" charset="0"/>
              </a:defRPr>
            </a:lvl1pPr>
          </a:lstStyle>
          <a:p>
            <a:fld id="{CE6A5756-FDFC-436E-BED5-935B13070554}" type="slidenum">
              <a:rPr lang="en-US" altLang="en-US"/>
              <a:pPr/>
              <a:t>‹#›</a:t>
            </a:fld>
            <a:endParaRPr lang="en-US" altLang="en-US"/>
          </a:p>
        </p:txBody>
      </p:sp>
    </p:spTree>
    <p:extLst>
      <p:ext uri="{BB962C8B-B14F-4D97-AF65-F5344CB8AC3E}">
        <p14:creationId xmlns:p14="http://schemas.microsoft.com/office/powerpoint/2010/main" val="111466113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1"/>
          <p:cNvSpPr>
            <a:spLocks noGrp="1" noChangeArrowheads="1"/>
          </p:cNvSpPr>
          <p:nvPr>
            <p:ph type="sldNum" sz="quarter" idx="12"/>
          </p:nvPr>
        </p:nvSpPr>
        <p:spPr>
          <a:ln/>
        </p:spPr>
        <p:txBody>
          <a:bodyPr/>
          <a:lstStyle>
            <a:lvl1pPr>
              <a:defRPr/>
            </a:lvl1pPr>
          </a:lstStyle>
          <a:p>
            <a:fld id="{15D3A4F0-37DE-47FC-99F8-844E2AFDD7CC}" type="slidenum">
              <a:rPr lang="en-US" altLang="en-US"/>
              <a:pPr/>
              <a:t>‹#›</a:t>
            </a:fld>
            <a:endParaRPr lang="en-US" altLang="en-US"/>
          </a:p>
        </p:txBody>
      </p:sp>
    </p:spTree>
    <p:extLst>
      <p:ext uri="{BB962C8B-B14F-4D97-AF65-F5344CB8AC3E}">
        <p14:creationId xmlns:p14="http://schemas.microsoft.com/office/powerpoint/2010/main" val="3272695537"/>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fontAlgn="base">
              <a:spcBef>
                <a:spcPct val="0"/>
              </a:spcBef>
              <a:spcAft>
                <a:spcPct val="0"/>
              </a:spcAft>
              <a:defRPr sz="2000" smtClean="0">
                <a:solidFill>
                  <a:srgbClr val="FFFFFF"/>
                </a:solidFill>
                <a:latin typeface="Comic Sans MS" pitchFamily="66" charset="0"/>
              </a:defRPr>
            </a:lvl1pPr>
          </a:lstStyle>
          <a:p>
            <a:pPr>
              <a:defRPr/>
            </a:pPr>
            <a:fld id="{DD6B42B9-F4A0-4E85-96B7-2D58318038DA}" type="datetimeFigureOut">
              <a:rPr lang="en-US"/>
              <a:pPr>
                <a:defRPr/>
              </a:pPr>
              <a:t>8/19/2015</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fontAlgn="base">
              <a:spcBef>
                <a:spcPct val="0"/>
              </a:spcBef>
              <a:spcAft>
                <a:spcPct val="0"/>
              </a:spcAft>
              <a:defRPr>
                <a:solidFill>
                  <a:srgbClr val="EBDDC3"/>
                </a:solidFill>
                <a:latin typeface="Comic Sans MS" pitchFamily="66" charset="0"/>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rgbClr val="EBDDC3"/>
                </a:solidFill>
                <a:latin typeface="Comic Sans MS" panose="030F0702030302020204" pitchFamily="66" charset="0"/>
              </a:defRPr>
            </a:lvl1pPr>
          </a:lstStyle>
          <a:p>
            <a:fld id="{E77662F1-57DC-4F72-A41F-DB7AB2E00781}" type="slidenum">
              <a:rPr lang="en-US" altLang="en-US"/>
              <a:pPr/>
              <a:t>‹#›</a:t>
            </a:fld>
            <a:endParaRPr lang="en-US" altLang="en-US"/>
          </a:p>
        </p:txBody>
      </p:sp>
    </p:spTree>
    <p:extLst>
      <p:ext uri="{BB962C8B-B14F-4D97-AF65-F5344CB8AC3E}">
        <p14:creationId xmlns:p14="http://schemas.microsoft.com/office/powerpoint/2010/main" val="2809595979"/>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C5E5B1A6-632E-4A9C-9844-2EA912CDFD50}" type="datetimeFigureOut">
              <a:rPr lang="en-US"/>
              <a:pPr>
                <a:defRPr/>
              </a:pPr>
              <a:t>8/19/2015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omic Sans MS" panose="030F0702030302020204" pitchFamily="66" charset="0"/>
              </a:defRPr>
            </a:lvl1pPr>
          </a:lstStyle>
          <a:p>
            <a:fld id="{8A494AFF-9EA2-4485-980F-96473E2CDAB7}" type="slidenum">
              <a:rPr lang="en-US" altLang="en-US"/>
              <a:pPr/>
              <a:t>‹#›</a:t>
            </a:fld>
            <a:endParaRPr lang="en-US" altLang="en-US"/>
          </a:p>
        </p:txBody>
      </p:sp>
    </p:spTree>
    <p:extLst>
      <p:ext uri="{BB962C8B-B14F-4D97-AF65-F5344CB8AC3E}">
        <p14:creationId xmlns:p14="http://schemas.microsoft.com/office/powerpoint/2010/main" val="23182578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906188D8-64A6-4523-9C94-83E8BECFFA16}" type="datetimeFigureOut">
              <a:rPr lang="en-US"/>
              <a:pPr>
                <a:defRPr/>
              </a:pPr>
              <a:t>8/19/2015</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atin typeface="Comic Sans MS" panose="030F0702030302020204" pitchFamily="66" charset="0"/>
              </a:defRPr>
            </a:lvl1pPr>
          </a:lstStyle>
          <a:p>
            <a:fld id="{F0BEDE45-1CF3-4528-9D23-6FC4DADBFAA4}" type="slidenum">
              <a:rPr lang="en-US" altLang="en-US"/>
              <a:pPr/>
              <a:t>‹#›</a:t>
            </a:fld>
            <a:endParaRPr lang="en-US" altLang="en-US"/>
          </a:p>
        </p:txBody>
      </p:sp>
      <p:sp>
        <p:nvSpPr>
          <p:cNvPr id="9" name="Footer Placeholder 13"/>
          <p:cNvSpPr>
            <a:spLocks noGrp="1"/>
          </p:cNvSpPr>
          <p:nvPr>
            <p:ph type="ftr" sz="quarter" idx="12"/>
          </p:nvPr>
        </p:nvSpPr>
        <p:spPr/>
        <p:txBody>
          <a:bodyPr/>
          <a:lstStyle>
            <a:lvl1pPr fontAlgn="base">
              <a:spcBef>
                <a:spcPct val="0"/>
              </a:spcBef>
              <a:spcAft>
                <a:spcPct val="0"/>
              </a:spcAft>
              <a:defRPr>
                <a:latin typeface="Comic Sans MS" pitchFamily="66" charset="0"/>
              </a:defRPr>
            </a:lvl1pPr>
          </a:lstStyle>
          <a:p>
            <a:pPr>
              <a:defRPr/>
            </a:pPr>
            <a:endParaRPr lang="en-US"/>
          </a:p>
        </p:txBody>
      </p:sp>
    </p:spTree>
    <p:extLst>
      <p:ext uri="{BB962C8B-B14F-4D97-AF65-F5344CB8AC3E}">
        <p14:creationId xmlns:p14="http://schemas.microsoft.com/office/powerpoint/2010/main" val="1044289482"/>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fontAlgn="base">
              <a:spcBef>
                <a:spcPct val="0"/>
              </a:spcBef>
              <a:spcAft>
                <a:spcPct val="0"/>
              </a:spcAft>
              <a:defRPr>
                <a:latin typeface="Comic Sans MS" pitchFamily="66" charset="0"/>
              </a:defRPr>
            </a:lvl1pPr>
          </a:lstStyle>
          <a:p>
            <a:pPr>
              <a:defRPr/>
            </a:pPr>
            <a:fld id="{3ED6D2B9-72E7-4761-B058-A1BBEE5CDC2D}" type="datetimeFigureOut">
              <a:rPr lang="en-US"/>
              <a:pPr>
                <a:defRPr/>
              </a:pPr>
              <a:t>8/19/2015</a:t>
            </a:fld>
            <a:endParaRPr lang="en-US"/>
          </a:p>
        </p:txBody>
      </p:sp>
      <p:sp>
        <p:nvSpPr>
          <p:cNvPr id="6" name="Slide Number Placeholder 9"/>
          <p:cNvSpPr>
            <a:spLocks noGrp="1"/>
          </p:cNvSpPr>
          <p:nvPr>
            <p:ph type="sldNum" sz="quarter" idx="11"/>
          </p:nvPr>
        </p:nvSpPr>
        <p:spPr/>
        <p:txBody>
          <a:bodyPr/>
          <a:lstStyle>
            <a:lvl1pPr>
              <a:defRPr>
                <a:latin typeface="Comic Sans MS" panose="030F0702030302020204" pitchFamily="66" charset="0"/>
              </a:defRPr>
            </a:lvl1pPr>
          </a:lstStyle>
          <a:p>
            <a:fld id="{DBE93063-CA50-4497-9D16-130DA0D5B815}" type="slidenum">
              <a:rPr lang="en-US" altLang="en-US"/>
              <a:pPr/>
              <a:t>‹#›</a:t>
            </a:fld>
            <a:endParaRPr lang="en-US" altLang="en-US"/>
          </a:p>
        </p:txBody>
      </p:sp>
      <p:sp>
        <p:nvSpPr>
          <p:cNvPr id="7" name="Footer Placeholder 11"/>
          <p:cNvSpPr>
            <a:spLocks noGrp="1"/>
          </p:cNvSpPr>
          <p:nvPr>
            <p:ph type="ftr" sz="quarter" idx="12"/>
          </p:nvPr>
        </p:nvSpPr>
        <p:spPr/>
        <p:txBody>
          <a:bodyPr rtlCol="0"/>
          <a:lstStyle>
            <a:lvl1pPr fontAlgn="base">
              <a:spcBef>
                <a:spcPct val="0"/>
              </a:spcBef>
              <a:spcAft>
                <a:spcPct val="0"/>
              </a:spcAft>
              <a:defRPr>
                <a:latin typeface="Comic Sans MS" pitchFamily="66" charset="0"/>
              </a:defRPr>
            </a:lvl1pPr>
          </a:lstStyle>
          <a:p>
            <a:pPr>
              <a:defRPr/>
            </a:pPr>
            <a:endParaRPr lang="en-US"/>
          </a:p>
        </p:txBody>
      </p:sp>
    </p:spTree>
    <p:extLst>
      <p:ext uri="{BB962C8B-B14F-4D97-AF65-F5344CB8AC3E}">
        <p14:creationId xmlns:p14="http://schemas.microsoft.com/office/powerpoint/2010/main" val="21316526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fontAlgn="base">
              <a:spcBef>
                <a:spcPct val="0"/>
              </a:spcBef>
              <a:spcAft>
                <a:spcPct val="0"/>
              </a:spcAft>
              <a:defRPr>
                <a:latin typeface="Comic Sans MS" pitchFamily="66" charset="0"/>
              </a:defRPr>
            </a:lvl1pPr>
          </a:lstStyle>
          <a:p>
            <a:pPr>
              <a:defRPr/>
            </a:pPr>
            <a:fld id="{E9CB1C30-8305-43FA-B158-689E0BAA5FDA}" type="datetimeFigureOut">
              <a:rPr lang="en-US"/>
              <a:pPr>
                <a:defRPr/>
              </a:pPr>
              <a:t>8/19/2015</a:t>
            </a:fld>
            <a:endParaRPr lang="en-US"/>
          </a:p>
        </p:txBody>
      </p:sp>
      <p:sp>
        <p:nvSpPr>
          <p:cNvPr id="8" name="Slide Number Placeholder 11"/>
          <p:cNvSpPr>
            <a:spLocks noGrp="1"/>
          </p:cNvSpPr>
          <p:nvPr>
            <p:ph type="sldNum" sz="quarter" idx="11"/>
          </p:nvPr>
        </p:nvSpPr>
        <p:spPr/>
        <p:txBody>
          <a:bodyPr/>
          <a:lstStyle>
            <a:lvl1pPr>
              <a:defRPr>
                <a:latin typeface="Comic Sans MS" panose="030F0702030302020204" pitchFamily="66" charset="0"/>
              </a:defRPr>
            </a:lvl1pPr>
          </a:lstStyle>
          <a:p>
            <a:fld id="{90AC94C4-AFBC-48C7-963D-D59CBDFAF775}" type="slidenum">
              <a:rPr lang="en-US" altLang="en-US"/>
              <a:pPr/>
              <a:t>‹#›</a:t>
            </a:fld>
            <a:endParaRPr lang="en-US" altLang="en-US"/>
          </a:p>
        </p:txBody>
      </p:sp>
      <p:sp>
        <p:nvSpPr>
          <p:cNvPr id="9" name="Footer Placeholder 13"/>
          <p:cNvSpPr>
            <a:spLocks noGrp="1"/>
          </p:cNvSpPr>
          <p:nvPr>
            <p:ph type="ftr" sz="quarter" idx="12"/>
          </p:nvPr>
        </p:nvSpPr>
        <p:spPr/>
        <p:txBody>
          <a:bodyPr rtlCol="0"/>
          <a:lstStyle>
            <a:lvl1pPr fontAlgn="base">
              <a:spcBef>
                <a:spcPct val="0"/>
              </a:spcBef>
              <a:spcAft>
                <a:spcPct val="0"/>
              </a:spcAft>
              <a:defRPr>
                <a:latin typeface="Comic Sans MS" pitchFamily="66" charset="0"/>
              </a:defRPr>
            </a:lvl1pPr>
          </a:lstStyle>
          <a:p>
            <a:pPr>
              <a:defRPr/>
            </a:pPr>
            <a:endParaRPr lang="en-US"/>
          </a:p>
        </p:txBody>
      </p:sp>
    </p:spTree>
    <p:extLst>
      <p:ext uri="{BB962C8B-B14F-4D97-AF65-F5344CB8AC3E}">
        <p14:creationId xmlns:p14="http://schemas.microsoft.com/office/powerpoint/2010/main" val="33617600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560C307B-BA08-43FE-AECC-8B907000FB10}" type="datetimeFigureOut">
              <a:rPr lang="en-US"/>
              <a:pPr>
                <a:defRPr/>
              </a:pPr>
              <a:t>8/19/2015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Comic Sans MS" panose="030F0702030302020204" pitchFamily="66" charset="0"/>
              </a:defRPr>
            </a:lvl1pPr>
          </a:lstStyle>
          <a:p>
            <a:fld id="{AD762A63-EC96-49B1-8444-A28F4EDC0DA9}" type="slidenum">
              <a:rPr lang="en-US" altLang="en-US"/>
              <a:pPr/>
              <a:t>‹#›</a:t>
            </a:fld>
            <a:endParaRPr lang="en-US" altLang="en-US"/>
          </a:p>
        </p:txBody>
      </p:sp>
    </p:spTree>
    <p:extLst>
      <p:ext uri="{BB962C8B-B14F-4D97-AF65-F5344CB8AC3E}">
        <p14:creationId xmlns:p14="http://schemas.microsoft.com/office/powerpoint/2010/main" val="8232566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798E6A99-A315-41A3-BB18-528F99407DDF}" type="datetimeFigureOut">
              <a:rPr lang="en-US"/>
              <a:pPr>
                <a:defRPr/>
              </a:pPr>
              <a:t>8/19/2015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rgbClr val="775F55"/>
                </a:solidFill>
                <a:latin typeface="Comic Sans MS" panose="030F0702030302020204" pitchFamily="66" charset="0"/>
              </a:defRPr>
            </a:lvl1pPr>
          </a:lstStyle>
          <a:p>
            <a:fld id="{6447DD90-18A6-456A-9961-887DAABD2A07}" type="slidenum">
              <a:rPr lang="en-US" altLang="en-US"/>
              <a:pPr/>
              <a:t>‹#›</a:t>
            </a:fld>
            <a:endParaRPr lang="en-US" altLang="en-US"/>
          </a:p>
        </p:txBody>
      </p:sp>
    </p:spTree>
    <p:extLst>
      <p:ext uri="{BB962C8B-B14F-4D97-AF65-F5344CB8AC3E}">
        <p14:creationId xmlns:p14="http://schemas.microsoft.com/office/powerpoint/2010/main" val="4487965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DFB46D3E-2062-49AA-903D-3DB6C360B29E}" type="datetimeFigureOut">
              <a:rPr lang="en-US"/>
              <a:pPr>
                <a:defRPr/>
              </a:pPr>
              <a:t>8/19/2015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Comic Sans MS" panose="030F0702030302020204" pitchFamily="66" charset="0"/>
              </a:defRPr>
            </a:lvl1pPr>
          </a:lstStyle>
          <a:p>
            <a:fld id="{663C5E03-3CF5-42A8-9982-19C69796EDAC}" type="slidenum">
              <a:rPr lang="en-US" altLang="en-US"/>
              <a:pPr/>
              <a:t>‹#›</a:t>
            </a:fld>
            <a:endParaRPr lang="en-US" altLang="en-US"/>
          </a:p>
        </p:txBody>
      </p:sp>
    </p:spTree>
    <p:extLst>
      <p:ext uri="{BB962C8B-B14F-4D97-AF65-F5344CB8AC3E}">
        <p14:creationId xmlns:p14="http://schemas.microsoft.com/office/powerpoint/2010/main" val="6862506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fontAlgn="base">
              <a:spcBef>
                <a:spcPct val="0"/>
              </a:spcBef>
              <a:spcAft>
                <a:spcPct val="0"/>
              </a:spcAft>
              <a:defRPr>
                <a:latin typeface="Comic Sans MS" pitchFamily="66" charset="0"/>
              </a:defRPr>
            </a:lvl1pPr>
          </a:lstStyle>
          <a:p>
            <a:pPr>
              <a:defRPr/>
            </a:pPr>
            <a:fld id="{34FEC2B8-0173-4F70-A4A4-10A9751380E0}" type="datetimeFigureOut">
              <a:rPr lang="en-US"/>
              <a:pPr>
                <a:defRPr/>
              </a:pPr>
              <a:t>8/19/2015</a:t>
            </a:fld>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atin typeface="Comic Sans MS" panose="030F0702030302020204" pitchFamily="66" charset="0"/>
              </a:defRPr>
            </a:lvl1pPr>
          </a:lstStyle>
          <a:p>
            <a:fld id="{DAF6CA3E-097E-4C2C-B4EA-EC24555A69B5}" type="slidenum">
              <a:rPr lang="en-US" altLang="en-US"/>
              <a:pPr/>
              <a:t>‹#›</a:t>
            </a:fld>
            <a:endParaRPr lang="en-US" altLang="en-US"/>
          </a:p>
        </p:txBody>
      </p:sp>
      <p:sp>
        <p:nvSpPr>
          <p:cNvPr id="11" name="Footer Placeholder 13"/>
          <p:cNvSpPr>
            <a:spLocks noGrp="1"/>
          </p:cNvSpPr>
          <p:nvPr>
            <p:ph type="ftr" sz="quarter" idx="12"/>
          </p:nvPr>
        </p:nvSpPr>
        <p:spPr>
          <a:xfrm>
            <a:off x="1600200" y="6248400"/>
            <a:ext cx="4572000" cy="365125"/>
          </a:xfrm>
        </p:spPr>
        <p:txBody>
          <a:bodyPr rtlCol="0"/>
          <a:lstStyle>
            <a:lvl1pPr fontAlgn="base">
              <a:spcBef>
                <a:spcPct val="0"/>
              </a:spcBef>
              <a:spcAft>
                <a:spcPct val="0"/>
              </a:spcAft>
              <a:defRPr>
                <a:latin typeface="Comic Sans MS" pitchFamily="66" charset="0"/>
              </a:defRPr>
            </a:lvl1pPr>
          </a:lstStyle>
          <a:p>
            <a:pPr>
              <a:defRPr/>
            </a:pPr>
            <a:endParaRPr lang="en-US"/>
          </a:p>
        </p:txBody>
      </p:sp>
    </p:spTree>
    <p:extLst>
      <p:ext uri="{BB962C8B-B14F-4D97-AF65-F5344CB8AC3E}">
        <p14:creationId xmlns:p14="http://schemas.microsoft.com/office/powerpoint/2010/main" val="1557100476"/>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378520F6-CDE2-4B53-99A1-D4D849FD758D}" type="datetimeFigureOut">
              <a:rPr lang="en-US"/>
              <a:pPr>
                <a:defRPr/>
              </a:pPr>
              <a:t>8/19/2015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omic Sans MS" panose="030F0702030302020204" pitchFamily="66" charset="0"/>
              </a:defRPr>
            </a:lvl1pPr>
          </a:lstStyle>
          <a:p>
            <a:fld id="{95562572-E19B-41CE-9190-9522D1B97031}" type="slidenum">
              <a:rPr lang="en-US" altLang="en-US"/>
              <a:pPr/>
              <a:t>‹#›</a:t>
            </a:fld>
            <a:endParaRPr lang="en-US" altLang="en-US"/>
          </a:p>
        </p:txBody>
      </p:sp>
    </p:spTree>
    <p:extLst>
      <p:ext uri="{BB962C8B-B14F-4D97-AF65-F5344CB8AC3E}">
        <p14:creationId xmlns:p14="http://schemas.microsoft.com/office/powerpoint/2010/main" val="3816340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fld id="{A69E7E36-DB3F-42E8-8555-462CA37C0253}" type="slidenum">
              <a:rPr lang="en-US" altLang="en-US"/>
              <a:pPr/>
              <a:t>‹#›</a:t>
            </a:fld>
            <a:endParaRPr lang="en-US" altLang="en-US"/>
          </a:p>
        </p:txBody>
      </p:sp>
    </p:spTree>
    <p:extLst>
      <p:ext uri="{BB962C8B-B14F-4D97-AF65-F5344CB8AC3E}">
        <p14:creationId xmlns:p14="http://schemas.microsoft.com/office/powerpoint/2010/main" val="3222825531"/>
      </p:ext>
    </p:extLst>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fontAlgn="base">
              <a:spcBef>
                <a:spcPct val="0"/>
              </a:spcBef>
              <a:spcAft>
                <a:spcPct val="0"/>
              </a:spcAft>
              <a:defRPr>
                <a:latin typeface="Comic Sans MS" pitchFamily="66" charset="0"/>
              </a:defRPr>
            </a:lvl1pPr>
          </a:lstStyle>
          <a:p>
            <a:pPr>
              <a:defRPr/>
            </a:pPr>
            <a:fld id="{404C4D03-AE48-487C-8C2D-F9ED96AFA410}" type="datetimeFigureOut">
              <a:rPr lang="en-US"/>
              <a:pPr>
                <a:defRPr/>
              </a:pPr>
              <a:t>8/19/2015</a:t>
            </a:fld>
            <a:endParaRPr lang="en-US"/>
          </a:p>
        </p:txBody>
      </p:sp>
      <p:sp>
        <p:nvSpPr>
          <p:cNvPr id="8" name="Footer Placeholder 4"/>
          <p:cNvSpPr>
            <a:spLocks noGrp="1"/>
          </p:cNvSpPr>
          <p:nvPr>
            <p:ph type="ftr" sz="quarter" idx="11"/>
          </p:nvPr>
        </p:nvSpPr>
        <p:spPr>
          <a:xfrm>
            <a:off x="457200" y="6248400"/>
            <a:ext cx="5573713" cy="365125"/>
          </a:xfrm>
        </p:spPr>
        <p:txBody>
          <a:bodyPr/>
          <a:lstStyle>
            <a:lvl1pPr fontAlgn="base">
              <a:spcBef>
                <a:spcPct val="0"/>
              </a:spcBef>
              <a:spcAft>
                <a:spcPct val="0"/>
              </a:spcAft>
              <a:defRPr>
                <a:latin typeface="Comic Sans MS" pitchFamily="66" charset="0"/>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atin typeface="Comic Sans MS" panose="030F0702030302020204" pitchFamily="66" charset="0"/>
              </a:defRPr>
            </a:lvl1pPr>
          </a:lstStyle>
          <a:p>
            <a:fld id="{5FFA9F2A-F747-425A-9710-AD3D508F3DE4}" type="slidenum">
              <a:rPr lang="en-US" altLang="en-US"/>
              <a:pPr/>
              <a:t>‹#›</a:t>
            </a:fld>
            <a:endParaRPr lang="en-US" altLang="en-US"/>
          </a:p>
        </p:txBody>
      </p:sp>
    </p:spTree>
    <p:extLst>
      <p:ext uri="{BB962C8B-B14F-4D97-AF65-F5344CB8AC3E}">
        <p14:creationId xmlns:p14="http://schemas.microsoft.com/office/powerpoint/2010/main" val="1879333774"/>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fontAlgn="base">
              <a:spcBef>
                <a:spcPct val="0"/>
              </a:spcBef>
              <a:spcAft>
                <a:spcPct val="0"/>
              </a:spcAft>
              <a:defRPr sz="2000" smtClean="0">
                <a:solidFill>
                  <a:srgbClr val="FFFFFF"/>
                </a:solidFill>
                <a:latin typeface="Comic Sans MS" pitchFamily="66" charset="0"/>
              </a:defRPr>
            </a:lvl1pPr>
          </a:lstStyle>
          <a:p>
            <a:pPr>
              <a:defRPr/>
            </a:pPr>
            <a:fld id="{3F85EF7D-0646-4775-87C4-B12793FD0EED}" type="datetimeFigureOut">
              <a:rPr lang="en-US"/>
              <a:pPr>
                <a:defRPr/>
              </a:pPr>
              <a:t>8/19/2015</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fontAlgn="base">
              <a:spcBef>
                <a:spcPct val="0"/>
              </a:spcBef>
              <a:spcAft>
                <a:spcPct val="0"/>
              </a:spcAft>
              <a:defRPr>
                <a:solidFill>
                  <a:srgbClr val="EBDDC3"/>
                </a:solidFill>
                <a:latin typeface="Comic Sans MS" pitchFamily="66" charset="0"/>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rgbClr val="EBDDC3"/>
                </a:solidFill>
                <a:latin typeface="Comic Sans MS" panose="030F0702030302020204" pitchFamily="66" charset="0"/>
              </a:defRPr>
            </a:lvl1pPr>
          </a:lstStyle>
          <a:p>
            <a:fld id="{D157C918-5721-4EC1-BEF8-DB655C2A2F5E}" type="slidenum">
              <a:rPr lang="en-US" altLang="en-US"/>
              <a:pPr/>
              <a:t>‹#›</a:t>
            </a:fld>
            <a:endParaRPr lang="en-US" altLang="en-US"/>
          </a:p>
        </p:txBody>
      </p:sp>
    </p:spTree>
    <p:extLst>
      <p:ext uri="{BB962C8B-B14F-4D97-AF65-F5344CB8AC3E}">
        <p14:creationId xmlns:p14="http://schemas.microsoft.com/office/powerpoint/2010/main" val="3195713680"/>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712C3495-3512-4FEA-8049-2B11F9315B18}" type="datetimeFigureOut">
              <a:rPr lang="en-US"/>
              <a:pPr>
                <a:defRPr/>
              </a:pPr>
              <a:t>8/19/2015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omic Sans MS" panose="030F0702030302020204" pitchFamily="66" charset="0"/>
              </a:defRPr>
            </a:lvl1pPr>
          </a:lstStyle>
          <a:p>
            <a:fld id="{273F76FF-D27B-4FD0-A958-F1A99582D53E}" type="slidenum">
              <a:rPr lang="en-US" altLang="en-US"/>
              <a:pPr/>
              <a:t>‹#›</a:t>
            </a:fld>
            <a:endParaRPr lang="en-US" altLang="en-US"/>
          </a:p>
        </p:txBody>
      </p:sp>
    </p:spTree>
    <p:extLst>
      <p:ext uri="{BB962C8B-B14F-4D97-AF65-F5344CB8AC3E}">
        <p14:creationId xmlns:p14="http://schemas.microsoft.com/office/powerpoint/2010/main" val="19994732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46CC5E75-AAF9-4D65-B3D1-E25E10064EB8}" type="datetimeFigureOut">
              <a:rPr lang="en-US"/>
              <a:pPr>
                <a:defRPr/>
              </a:pPr>
              <a:t>8/19/2015</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atin typeface="Comic Sans MS" panose="030F0702030302020204" pitchFamily="66" charset="0"/>
              </a:defRPr>
            </a:lvl1pPr>
          </a:lstStyle>
          <a:p>
            <a:fld id="{232496BA-A647-462F-85E7-89C08F11DE5C}" type="slidenum">
              <a:rPr lang="en-US" altLang="en-US"/>
              <a:pPr/>
              <a:t>‹#›</a:t>
            </a:fld>
            <a:endParaRPr lang="en-US" altLang="en-US"/>
          </a:p>
        </p:txBody>
      </p:sp>
      <p:sp>
        <p:nvSpPr>
          <p:cNvPr id="9" name="Footer Placeholder 13"/>
          <p:cNvSpPr>
            <a:spLocks noGrp="1"/>
          </p:cNvSpPr>
          <p:nvPr>
            <p:ph type="ftr" sz="quarter" idx="12"/>
          </p:nvPr>
        </p:nvSpPr>
        <p:spPr/>
        <p:txBody>
          <a:bodyPr/>
          <a:lstStyle>
            <a:lvl1pPr fontAlgn="base">
              <a:spcBef>
                <a:spcPct val="0"/>
              </a:spcBef>
              <a:spcAft>
                <a:spcPct val="0"/>
              </a:spcAft>
              <a:defRPr>
                <a:latin typeface="Comic Sans MS" pitchFamily="66" charset="0"/>
              </a:defRPr>
            </a:lvl1pPr>
          </a:lstStyle>
          <a:p>
            <a:pPr>
              <a:defRPr/>
            </a:pPr>
            <a:endParaRPr lang="en-US"/>
          </a:p>
        </p:txBody>
      </p:sp>
    </p:spTree>
    <p:extLst>
      <p:ext uri="{BB962C8B-B14F-4D97-AF65-F5344CB8AC3E}">
        <p14:creationId xmlns:p14="http://schemas.microsoft.com/office/powerpoint/2010/main" val="284350887"/>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fontAlgn="base">
              <a:spcBef>
                <a:spcPct val="0"/>
              </a:spcBef>
              <a:spcAft>
                <a:spcPct val="0"/>
              </a:spcAft>
              <a:defRPr>
                <a:latin typeface="Comic Sans MS" pitchFamily="66" charset="0"/>
              </a:defRPr>
            </a:lvl1pPr>
          </a:lstStyle>
          <a:p>
            <a:pPr>
              <a:defRPr/>
            </a:pPr>
            <a:fld id="{7BCBCA6A-DBF1-43DC-A4B2-EBD17B2938D5}" type="datetimeFigureOut">
              <a:rPr lang="en-US"/>
              <a:pPr>
                <a:defRPr/>
              </a:pPr>
              <a:t>8/19/2015</a:t>
            </a:fld>
            <a:endParaRPr lang="en-US"/>
          </a:p>
        </p:txBody>
      </p:sp>
      <p:sp>
        <p:nvSpPr>
          <p:cNvPr id="6" name="Slide Number Placeholder 9"/>
          <p:cNvSpPr>
            <a:spLocks noGrp="1"/>
          </p:cNvSpPr>
          <p:nvPr>
            <p:ph type="sldNum" sz="quarter" idx="11"/>
          </p:nvPr>
        </p:nvSpPr>
        <p:spPr/>
        <p:txBody>
          <a:bodyPr/>
          <a:lstStyle>
            <a:lvl1pPr>
              <a:defRPr>
                <a:latin typeface="Comic Sans MS" panose="030F0702030302020204" pitchFamily="66" charset="0"/>
              </a:defRPr>
            </a:lvl1pPr>
          </a:lstStyle>
          <a:p>
            <a:fld id="{5AC8CBA9-BA59-4FC1-ACC8-06B9C9448DAF}" type="slidenum">
              <a:rPr lang="en-US" altLang="en-US"/>
              <a:pPr/>
              <a:t>‹#›</a:t>
            </a:fld>
            <a:endParaRPr lang="en-US" altLang="en-US"/>
          </a:p>
        </p:txBody>
      </p:sp>
      <p:sp>
        <p:nvSpPr>
          <p:cNvPr id="7" name="Footer Placeholder 11"/>
          <p:cNvSpPr>
            <a:spLocks noGrp="1"/>
          </p:cNvSpPr>
          <p:nvPr>
            <p:ph type="ftr" sz="quarter" idx="12"/>
          </p:nvPr>
        </p:nvSpPr>
        <p:spPr/>
        <p:txBody>
          <a:bodyPr rtlCol="0"/>
          <a:lstStyle>
            <a:lvl1pPr fontAlgn="base">
              <a:spcBef>
                <a:spcPct val="0"/>
              </a:spcBef>
              <a:spcAft>
                <a:spcPct val="0"/>
              </a:spcAft>
              <a:defRPr>
                <a:latin typeface="Comic Sans MS" pitchFamily="66" charset="0"/>
              </a:defRPr>
            </a:lvl1pPr>
          </a:lstStyle>
          <a:p>
            <a:pPr>
              <a:defRPr/>
            </a:pPr>
            <a:endParaRPr lang="en-US"/>
          </a:p>
        </p:txBody>
      </p:sp>
    </p:spTree>
    <p:extLst>
      <p:ext uri="{BB962C8B-B14F-4D97-AF65-F5344CB8AC3E}">
        <p14:creationId xmlns:p14="http://schemas.microsoft.com/office/powerpoint/2010/main" val="38472277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fontAlgn="base">
              <a:spcBef>
                <a:spcPct val="0"/>
              </a:spcBef>
              <a:spcAft>
                <a:spcPct val="0"/>
              </a:spcAft>
              <a:defRPr>
                <a:latin typeface="Comic Sans MS" pitchFamily="66" charset="0"/>
              </a:defRPr>
            </a:lvl1pPr>
          </a:lstStyle>
          <a:p>
            <a:pPr>
              <a:defRPr/>
            </a:pPr>
            <a:fld id="{3C1A4C1D-CE36-4B3F-8E36-AEAFE068F8EF}" type="datetimeFigureOut">
              <a:rPr lang="en-US"/>
              <a:pPr>
                <a:defRPr/>
              </a:pPr>
              <a:t>8/19/2015</a:t>
            </a:fld>
            <a:endParaRPr lang="en-US"/>
          </a:p>
        </p:txBody>
      </p:sp>
      <p:sp>
        <p:nvSpPr>
          <p:cNvPr id="8" name="Slide Number Placeholder 11"/>
          <p:cNvSpPr>
            <a:spLocks noGrp="1"/>
          </p:cNvSpPr>
          <p:nvPr>
            <p:ph type="sldNum" sz="quarter" idx="11"/>
          </p:nvPr>
        </p:nvSpPr>
        <p:spPr/>
        <p:txBody>
          <a:bodyPr/>
          <a:lstStyle>
            <a:lvl1pPr>
              <a:defRPr>
                <a:latin typeface="Comic Sans MS" panose="030F0702030302020204" pitchFamily="66" charset="0"/>
              </a:defRPr>
            </a:lvl1pPr>
          </a:lstStyle>
          <a:p>
            <a:fld id="{5F892FA3-285E-46D3-A796-13897A137755}" type="slidenum">
              <a:rPr lang="en-US" altLang="en-US"/>
              <a:pPr/>
              <a:t>‹#›</a:t>
            </a:fld>
            <a:endParaRPr lang="en-US" altLang="en-US"/>
          </a:p>
        </p:txBody>
      </p:sp>
      <p:sp>
        <p:nvSpPr>
          <p:cNvPr id="9" name="Footer Placeholder 13"/>
          <p:cNvSpPr>
            <a:spLocks noGrp="1"/>
          </p:cNvSpPr>
          <p:nvPr>
            <p:ph type="ftr" sz="quarter" idx="12"/>
          </p:nvPr>
        </p:nvSpPr>
        <p:spPr/>
        <p:txBody>
          <a:bodyPr rtlCol="0"/>
          <a:lstStyle>
            <a:lvl1pPr fontAlgn="base">
              <a:spcBef>
                <a:spcPct val="0"/>
              </a:spcBef>
              <a:spcAft>
                <a:spcPct val="0"/>
              </a:spcAft>
              <a:defRPr>
                <a:latin typeface="Comic Sans MS" pitchFamily="66" charset="0"/>
              </a:defRPr>
            </a:lvl1pPr>
          </a:lstStyle>
          <a:p>
            <a:pPr>
              <a:defRPr/>
            </a:pPr>
            <a:endParaRPr lang="en-US"/>
          </a:p>
        </p:txBody>
      </p:sp>
    </p:spTree>
    <p:extLst>
      <p:ext uri="{BB962C8B-B14F-4D97-AF65-F5344CB8AC3E}">
        <p14:creationId xmlns:p14="http://schemas.microsoft.com/office/powerpoint/2010/main" val="6832113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C5BDF482-81C1-493B-8E89-8C407B3C3BD5}" type="datetimeFigureOut">
              <a:rPr lang="en-US"/>
              <a:pPr>
                <a:defRPr/>
              </a:pPr>
              <a:t>8/19/2015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Comic Sans MS" panose="030F0702030302020204" pitchFamily="66" charset="0"/>
              </a:defRPr>
            </a:lvl1pPr>
          </a:lstStyle>
          <a:p>
            <a:fld id="{4A902565-DED6-4D2E-B029-5ACB78EF1814}" type="slidenum">
              <a:rPr lang="en-US" altLang="en-US"/>
              <a:pPr/>
              <a:t>‹#›</a:t>
            </a:fld>
            <a:endParaRPr lang="en-US" altLang="en-US"/>
          </a:p>
        </p:txBody>
      </p:sp>
    </p:spTree>
    <p:extLst>
      <p:ext uri="{BB962C8B-B14F-4D97-AF65-F5344CB8AC3E}">
        <p14:creationId xmlns:p14="http://schemas.microsoft.com/office/powerpoint/2010/main" val="8030147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9E25E770-B064-4A87-A0CD-E93148590020}" type="datetimeFigureOut">
              <a:rPr lang="en-US"/>
              <a:pPr>
                <a:defRPr/>
              </a:pPr>
              <a:t>8/19/2015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rgbClr val="775F55"/>
                </a:solidFill>
                <a:latin typeface="Comic Sans MS" panose="030F0702030302020204" pitchFamily="66" charset="0"/>
              </a:defRPr>
            </a:lvl1pPr>
          </a:lstStyle>
          <a:p>
            <a:fld id="{8B9E3800-2154-496E-B94D-6EF9999AA5C1}" type="slidenum">
              <a:rPr lang="en-US" altLang="en-US"/>
              <a:pPr/>
              <a:t>‹#›</a:t>
            </a:fld>
            <a:endParaRPr lang="en-US" altLang="en-US"/>
          </a:p>
        </p:txBody>
      </p:sp>
    </p:spTree>
    <p:extLst>
      <p:ext uri="{BB962C8B-B14F-4D97-AF65-F5344CB8AC3E}">
        <p14:creationId xmlns:p14="http://schemas.microsoft.com/office/powerpoint/2010/main" val="19126406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C75736F3-20DD-4969-9A8B-E1DF6507AC15}" type="datetimeFigureOut">
              <a:rPr lang="en-US"/>
              <a:pPr>
                <a:defRPr/>
              </a:pPr>
              <a:t>8/19/2015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Comic Sans MS" panose="030F0702030302020204" pitchFamily="66" charset="0"/>
              </a:defRPr>
            </a:lvl1pPr>
          </a:lstStyle>
          <a:p>
            <a:fld id="{0AEB64EA-AB1D-479A-8356-A139316EA3E8}" type="slidenum">
              <a:rPr lang="en-US" altLang="en-US"/>
              <a:pPr/>
              <a:t>‹#›</a:t>
            </a:fld>
            <a:endParaRPr lang="en-US" altLang="en-US"/>
          </a:p>
        </p:txBody>
      </p:sp>
    </p:spTree>
    <p:extLst>
      <p:ext uri="{BB962C8B-B14F-4D97-AF65-F5344CB8AC3E}">
        <p14:creationId xmlns:p14="http://schemas.microsoft.com/office/powerpoint/2010/main" val="22241864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fontAlgn="base">
              <a:spcBef>
                <a:spcPct val="0"/>
              </a:spcBef>
              <a:spcAft>
                <a:spcPct val="0"/>
              </a:spcAft>
              <a:defRPr>
                <a:latin typeface="Comic Sans MS" pitchFamily="66" charset="0"/>
              </a:defRPr>
            </a:lvl1pPr>
          </a:lstStyle>
          <a:p>
            <a:pPr>
              <a:defRPr/>
            </a:pPr>
            <a:fld id="{3612F3B1-B8D8-4057-ABCE-F59227E2B1F2}" type="datetimeFigureOut">
              <a:rPr lang="en-US"/>
              <a:pPr>
                <a:defRPr/>
              </a:pPr>
              <a:t>8/19/2015</a:t>
            </a:fld>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atin typeface="Comic Sans MS" panose="030F0702030302020204" pitchFamily="66" charset="0"/>
              </a:defRPr>
            </a:lvl1pPr>
          </a:lstStyle>
          <a:p>
            <a:fld id="{7DF60A52-A289-49A8-81D5-01FD60E489F4}" type="slidenum">
              <a:rPr lang="en-US" altLang="en-US"/>
              <a:pPr/>
              <a:t>‹#›</a:t>
            </a:fld>
            <a:endParaRPr lang="en-US" altLang="en-US"/>
          </a:p>
        </p:txBody>
      </p:sp>
      <p:sp>
        <p:nvSpPr>
          <p:cNvPr id="11" name="Footer Placeholder 13"/>
          <p:cNvSpPr>
            <a:spLocks noGrp="1"/>
          </p:cNvSpPr>
          <p:nvPr>
            <p:ph type="ftr" sz="quarter" idx="12"/>
          </p:nvPr>
        </p:nvSpPr>
        <p:spPr>
          <a:xfrm>
            <a:off x="1600200" y="6248400"/>
            <a:ext cx="4572000" cy="365125"/>
          </a:xfrm>
        </p:spPr>
        <p:txBody>
          <a:bodyPr rtlCol="0"/>
          <a:lstStyle>
            <a:lvl1pPr fontAlgn="base">
              <a:spcBef>
                <a:spcPct val="0"/>
              </a:spcBef>
              <a:spcAft>
                <a:spcPct val="0"/>
              </a:spcAft>
              <a:defRPr>
                <a:latin typeface="Comic Sans MS" pitchFamily="66" charset="0"/>
              </a:defRPr>
            </a:lvl1pPr>
          </a:lstStyle>
          <a:p>
            <a:pPr>
              <a:defRPr/>
            </a:pPr>
            <a:endParaRPr lang="en-US"/>
          </a:p>
        </p:txBody>
      </p:sp>
    </p:spTree>
    <p:extLst>
      <p:ext uri="{BB962C8B-B14F-4D97-AF65-F5344CB8AC3E}">
        <p14:creationId xmlns:p14="http://schemas.microsoft.com/office/powerpoint/2010/main" val="104199183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fld id="{ECE79681-A1A4-4929-BB30-CFFDF28560D9}" type="slidenum">
              <a:rPr lang="en-US" altLang="en-US"/>
              <a:pPr/>
              <a:t>‹#›</a:t>
            </a:fld>
            <a:endParaRPr lang="en-US" altLang="en-US"/>
          </a:p>
        </p:txBody>
      </p:sp>
    </p:spTree>
    <p:extLst>
      <p:ext uri="{BB962C8B-B14F-4D97-AF65-F5344CB8AC3E}">
        <p14:creationId xmlns:p14="http://schemas.microsoft.com/office/powerpoint/2010/main" val="452697765"/>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omic Sans MS" pitchFamily="66" charset="0"/>
              </a:defRPr>
            </a:lvl1pPr>
          </a:lstStyle>
          <a:p>
            <a:pPr>
              <a:defRPr/>
            </a:pPr>
            <a:fld id="{4853CC46-FA1A-4E1A-8A41-6A253D89553B}" type="datetimeFigureOut">
              <a:rPr lang="en-US"/>
              <a:pPr>
                <a:defRPr/>
              </a:pPr>
              <a:t>8/19/2015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mic Sans MS" pitchFamily="66"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omic Sans MS" panose="030F0702030302020204" pitchFamily="66" charset="0"/>
              </a:defRPr>
            </a:lvl1pPr>
          </a:lstStyle>
          <a:p>
            <a:fld id="{294A2C61-B3E7-42B5-92D7-CA039A558626}" type="slidenum">
              <a:rPr lang="en-US" altLang="en-US"/>
              <a:pPr/>
              <a:t>‹#›</a:t>
            </a:fld>
            <a:endParaRPr lang="en-US" altLang="en-US"/>
          </a:p>
        </p:txBody>
      </p:sp>
    </p:spTree>
    <p:extLst>
      <p:ext uri="{BB962C8B-B14F-4D97-AF65-F5344CB8AC3E}">
        <p14:creationId xmlns:p14="http://schemas.microsoft.com/office/powerpoint/2010/main" val="1703164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fontAlgn="base">
              <a:spcBef>
                <a:spcPct val="0"/>
              </a:spcBef>
              <a:spcAft>
                <a:spcPct val="0"/>
              </a:spcAft>
              <a:defRPr>
                <a:latin typeface="Comic Sans MS" pitchFamily="66" charset="0"/>
              </a:defRPr>
            </a:lvl1pPr>
          </a:lstStyle>
          <a:p>
            <a:pPr>
              <a:defRPr/>
            </a:pPr>
            <a:fld id="{E7D6BC83-FC22-456D-8F07-C53AE260ADB5}" type="datetimeFigureOut">
              <a:rPr lang="en-US"/>
              <a:pPr>
                <a:defRPr/>
              </a:pPr>
              <a:t>8/19/2015</a:t>
            </a:fld>
            <a:endParaRPr lang="en-US"/>
          </a:p>
        </p:txBody>
      </p:sp>
      <p:sp>
        <p:nvSpPr>
          <p:cNvPr id="8" name="Footer Placeholder 4"/>
          <p:cNvSpPr>
            <a:spLocks noGrp="1"/>
          </p:cNvSpPr>
          <p:nvPr>
            <p:ph type="ftr" sz="quarter" idx="11"/>
          </p:nvPr>
        </p:nvSpPr>
        <p:spPr>
          <a:xfrm>
            <a:off x="457200" y="6248400"/>
            <a:ext cx="5573713" cy="365125"/>
          </a:xfrm>
        </p:spPr>
        <p:txBody>
          <a:bodyPr/>
          <a:lstStyle>
            <a:lvl1pPr fontAlgn="base">
              <a:spcBef>
                <a:spcPct val="0"/>
              </a:spcBef>
              <a:spcAft>
                <a:spcPct val="0"/>
              </a:spcAft>
              <a:defRPr>
                <a:latin typeface="Comic Sans MS" pitchFamily="66" charset="0"/>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atin typeface="Comic Sans MS" panose="030F0702030302020204" pitchFamily="66" charset="0"/>
              </a:defRPr>
            </a:lvl1pPr>
          </a:lstStyle>
          <a:p>
            <a:fld id="{A063CC25-9010-4B38-A082-521D9455567E}" type="slidenum">
              <a:rPr lang="en-US" altLang="en-US"/>
              <a:pPr/>
              <a:t>‹#›</a:t>
            </a:fld>
            <a:endParaRPr lang="en-US" altLang="en-US"/>
          </a:p>
        </p:txBody>
      </p:sp>
    </p:spTree>
    <p:extLst>
      <p:ext uri="{BB962C8B-B14F-4D97-AF65-F5344CB8AC3E}">
        <p14:creationId xmlns:p14="http://schemas.microsoft.com/office/powerpoint/2010/main" val="953330860"/>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elestia-R1---OverlayTitle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971799" y="1964267"/>
            <a:ext cx="5398295" cy="2421464"/>
          </a:xfrm>
        </p:spPr>
        <p:txBody>
          <a:bodyPr anchor="b"/>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6699250" y="5870575"/>
            <a:ext cx="1200150" cy="377825"/>
          </a:xfrm>
        </p:spPr>
        <p:txBody>
          <a:bodyPr/>
          <a:lstStyle>
            <a:lvl1pPr defTabSz="914400" eaLnBrk="0" fontAlgn="base" hangingPunct="0">
              <a:spcBef>
                <a:spcPct val="0"/>
              </a:spcBef>
              <a:spcAft>
                <a:spcPct val="0"/>
              </a:spcAft>
              <a:defRPr/>
            </a:lvl1pPr>
          </a:lstStyle>
          <a:p>
            <a:pPr>
              <a:defRPr/>
            </a:pPr>
            <a:fld id="{B84C3EC6-DBE9-44D6-BF32-3F271E42ED89}" type="datetimeFigureOut">
              <a:rPr lang="en-US"/>
              <a:pPr>
                <a:defRPr/>
              </a:pPr>
              <a:t>8/19/2015</a:t>
            </a:fld>
            <a:endParaRPr lang="en-US" dirty="0"/>
          </a:p>
        </p:txBody>
      </p:sp>
      <p:sp>
        <p:nvSpPr>
          <p:cNvPr id="6" name="Footer Placeholder 4"/>
          <p:cNvSpPr>
            <a:spLocks noGrp="1"/>
          </p:cNvSpPr>
          <p:nvPr>
            <p:ph type="ftr" sz="quarter" idx="11"/>
          </p:nvPr>
        </p:nvSpPr>
        <p:spPr>
          <a:xfrm>
            <a:off x="2971800" y="5870575"/>
            <a:ext cx="3670300" cy="377825"/>
          </a:xfrm>
        </p:spPr>
        <p:txBody>
          <a:bodyPr/>
          <a:lstStyle>
            <a:lvl1pPr defTabSz="914400" eaLnBrk="0" fontAlgn="base" hangingPunct="0">
              <a:spcBef>
                <a:spcPct val="0"/>
              </a:spcBef>
              <a:spcAft>
                <a:spcPct val="0"/>
              </a:spcAft>
              <a:defRPr/>
            </a:lvl1pPr>
          </a:lstStyle>
          <a:p>
            <a:pPr>
              <a:defRPr/>
            </a:pPr>
            <a:endParaRPr lang="en-US"/>
          </a:p>
        </p:txBody>
      </p:sp>
      <p:sp>
        <p:nvSpPr>
          <p:cNvPr id="7" name="Slide Number Placeholder 5"/>
          <p:cNvSpPr>
            <a:spLocks noGrp="1"/>
          </p:cNvSpPr>
          <p:nvPr>
            <p:ph type="sldNum" sz="quarter" idx="12"/>
          </p:nvPr>
        </p:nvSpPr>
        <p:spPr>
          <a:xfrm>
            <a:off x="7956550" y="5870575"/>
            <a:ext cx="414338" cy="377825"/>
          </a:xfrm>
        </p:spPr>
        <p:txBody>
          <a:bodyPr/>
          <a:lstStyle>
            <a:lvl1pPr defTabSz="914400" eaLnBrk="0" hangingPunct="0">
              <a:defRPr/>
            </a:lvl1pPr>
          </a:lstStyle>
          <a:p>
            <a:fld id="{453FDF01-0E02-4AEB-A525-5363068ED61C}" type="slidenum">
              <a:rPr lang="en-US" altLang="en-US"/>
              <a:pPr/>
              <a:t>‹#›</a:t>
            </a:fld>
            <a:endParaRPr lang="en-US" altLang="en-US"/>
          </a:p>
        </p:txBody>
      </p:sp>
    </p:spTree>
    <p:extLst>
      <p:ext uri="{BB962C8B-B14F-4D97-AF65-F5344CB8AC3E}">
        <p14:creationId xmlns:p14="http://schemas.microsoft.com/office/powerpoint/2010/main" val="3359774161"/>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098E7F56-0B56-4C54-A1CB-40DB81CD72AD}" type="datetimeFigureOut">
              <a:rPr lang="en-US"/>
              <a:pPr>
                <a:defRPr/>
              </a:pPr>
              <a:t>8/19/2015</a:t>
            </a:fld>
            <a:endParaRPr lang="en-US" dirty="0"/>
          </a:p>
        </p:txBody>
      </p:sp>
      <p:sp>
        <p:nvSpPr>
          <p:cNvPr id="6" name="Footer Placeholder 4"/>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eaLnBrk="0" hangingPunct="0">
              <a:defRPr/>
            </a:lvl1pPr>
          </a:lstStyle>
          <a:p>
            <a:fld id="{ECDD2451-2A24-4740-BF49-B3658A535D59}" type="slidenum">
              <a:rPr lang="en-US" altLang="en-US"/>
              <a:pPr/>
              <a:t>‹#›</a:t>
            </a:fld>
            <a:endParaRPr lang="en-US" altLang="en-US"/>
          </a:p>
        </p:txBody>
      </p:sp>
    </p:spTree>
    <p:extLst>
      <p:ext uri="{BB962C8B-B14F-4D97-AF65-F5344CB8AC3E}">
        <p14:creationId xmlns:p14="http://schemas.microsoft.com/office/powerpoint/2010/main" val="35917590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4351" y="3308581"/>
            <a:ext cx="7598570"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B1B759CE-A431-4CFD-9F56-EEB255E7D6EE}" type="datetimeFigureOut">
              <a:rPr lang="en-US"/>
              <a:pPr>
                <a:defRPr/>
              </a:pPr>
              <a:t>8/19/2015</a:t>
            </a:fld>
            <a:endParaRPr lang="en-US" dirty="0"/>
          </a:p>
        </p:txBody>
      </p:sp>
      <p:sp>
        <p:nvSpPr>
          <p:cNvPr id="6" name="Footer Placeholder 4"/>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eaLnBrk="0" hangingPunct="0">
              <a:defRPr/>
            </a:lvl1pPr>
          </a:lstStyle>
          <a:p>
            <a:fld id="{51C55604-9959-4B38-BFD7-D97F19E0EC5C}" type="slidenum">
              <a:rPr lang="en-US" altLang="en-US"/>
              <a:pPr/>
              <a:t>‹#›</a:t>
            </a:fld>
            <a:endParaRPr lang="en-US" altLang="en-US"/>
          </a:p>
        </p:txBody>
      </p:sp>
    </p:spTree>
    <p:extLst>
      <p:ext uri="{BB962C8B-B14F-4D97-AF65-F5344CB8AC3E}">
        <p14:creationId xmlns:p14="http://schemas.microsoft.com/office/powerpoint/2010/main" val="33379449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318A2F86-3D8D-4608-8F9D-ACDC3DAC272D}" type="datetimeFigureOut">
              <a:rPr lang="en-US"/>
              <a:pPr>
                <a:defRPr/>
              </a:pPr>
              <a:t>8/19/2015</a:t>
            </a:fld>
            <a:endParaRPr lang="en-US" dirty="0"/>
          </a:p>
        </p:txBody>
      </p:sp>
      <p:sp>
        <p:nvSpPr>
          <p:cNvPr id="7" name="Footer Placeholder 5"/>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defTabSz="914400" eaLnBrk="0" hangingPunct="0">
              <a:defRPr/>
            </a:lvl1pPr>
          </a:lstStyle>
          <a:p>
            <a:fld id="{3C13647D-5EC6-4493-978F-B427B97E6158}" type="slidenum">
              <a:rPr lang="en-US" altLang="en-US"/>
              <a:pPr/>
              <a:t>‹#›</a:t>
            </a:fld>
            <a:endParaRPr lang="en-US" altLang="en-US"/>
          </a:p>
        </p:txBody>
      </p:sp>
    </p:spTree>
    <p:extLst>
      <p:ext uri="{BB962C8B-B14F-4D97-AF65-F5344CB8AC3E}">
        <p14:creationId xmlns:p14="http://schemas.microsoft.com/office/powerpoint/2010/main" val="33068666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252" y="2218267"/>
            <a:ext cx="353179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3" y="2226734"/>
            <a:ext cx="354211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0B11AEB4-886A-4AF3-B0F1-4C08366560A9}" type="datetimeFigureOut">
              <a:rPr lang="en-US"/>
              <a:pPr>
                <a:defRPr/>
              </a:pPr>
              <a:t>8/19/2015</a:t>
            </a:fld>
            <a:endParaRPr lang="en-US" dirty="0"/>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eaLnBrk="0" hangingPunct="0">
              <a:defRPr/>
            </a:lvl1pPr>
          </a:lstStyle>
          <a:p>
            <a:fld id="{B315BF00-D68D-4B90-93D0-8D5903674879}" type="slidenum">
              <a:rPr lang="en-US" altLang="en-US"/>
              <a:pPr/>
              <a:t>‹#›</a:t>
            </a:fld>
            <a:endParaRPr lang="en-US" altLang="en-US"/>
          </a:p>
        </p:txBody>
      </p:sp>
    </p:spTree>
    <p:extLst>
      <p:ext uri="{BB962C8B-B14F-4D97-AF65-F5344CB8AC3E}">
        <p14:creationId xmlns:p14="http://schemas.microsoft.com/office/powerpoint/2010/main" val="4971444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7AE9D652-887A-4B82-8DDC-2318410AB9F9}" type="datetimeFigureOut">
              <a:rPr lang="en-US"/>
              <a:pPr>
                <a:defRPr/>
              </a:pPr>
              <a:t>8/19/2015</a:t>
            </a:fld>
            <a:endParaRPr lang="en-US" dirty="0"/>
          </a:p>
        </p:txBody>
      </p:sp>
      <p:sp>
        <p:nvSpPr>
          <p:cNvPr id="5" name="Footer Placeholder 3"/>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6" name="Slide Number Placeholder 4"/>
          <p:cNvSpPr>
            <a:spLocks noGrp="1"/>
          </p:cNvSpPr>
          <p:nvPr>
            <p:ph type="sldNum" sz="quarter" idx="12"/>
          </p:nvPr>
        </p:nvSpPr>
        <p:spPr/>
        <p:txBody>
          <a:bodyPr/>
          <a:lstStyle>
            <a:lvl1pPr defTabSz="914400" eaLnBrk="0" hangingPunct="0">
              <a:defRPr/>
            </a:lvl1pPr>
          </a:lstStyle>
          <a:p>
            <a:fld id="{96D9D888-D415-42A2-87DC-70C44E5C204C}" type="slidenum">
              <a:rPr lang="en-US" altLang="en-US"/>
              <a:pPr/>
              <a:t>‹#›</a:t>
            </a:fld>
            <a:endParaRPr lang="en-US" altLang="en-US"/>
          </a:p>
        </p:txBody>
      </p:sp>
    </p:spTree>
    <p:extLst>
      <p:ext uri="{BB962C8B-B14F-4D97-AF65-F5344CB8AC3E}">
        <p14:creationId xmlns:p14="http://schemas.microsoft.com/office/powerpoint/2010/main" val="27530061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999F8DE8-734B-49B4-9D03-5599C8CB70EA}" type="datetimeFigureOut">
              <a:rPr lang="en-US"/>
              <a:pPr>
                <a:defRPr/>
              </a:pPr>
              <a:t>8/19/2015</a:t>
            </a:fld>
            <a:endParaRPr lang="en-US" dirty="0"/>
          </a:p>
        </p:txBody>
      </p:sp>
      <p:sp>
        <p:nvSpPr>
          <p:cNvPr id="4" name="Footer Placeholder 2"/>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5" name="Slide Number Placeholder 3"/>
          <p:cNvSpPr>
            <a:spLocks noGrp="1"/>
          </p:cNvSpPr>
          <p:nvPr>
            <p:ph type="sldNum" sz="quarter" idx="12"/>
          </p:nvPr>
        </p:nvSpPr>
        <p:spPr/>
        <p:txBody>
          <a:bodyPr/>
          <a:lstStyle>
            <a:lvl1pPr defTabSz="914400" eaLnBrk="0" hangingPunct="0">
              <a:defRPr/>
            </a:lvl1pPr>
          </a:lstStyle>
          <a:p>
            <a:fld id="{91851666-120C-4F91-B810-8A38C8618438}" type="slidenum">
              <a:rPr lang="en-US" altLang="en-US"/>
              <a:pPr/>
              <a:t>‹#›</a:t>
            </a:fld>
            <a:endParaRPr lang="en-US" altLang="en-US"/>
          </a:p>
        </p:txBody>
      </p:sp>
    </p:spTree>
    <p:extLst>
      <p:ext uri="{BB962C8B-B14F-4D97-AF65-F5344CB8AC3E}">
        <p14:creationId xmlns:p14="http://schemas.microsoft.com/office/powerpoint/2010/main" val="3907633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4350" y="2074333"/>
            <a:ext cx="2760664" cy="13716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FC36824B-DA64-49B1-B631-7A82A10C7A0D}" type="datetimeFigureOut">
              <a:rPr lang="en-US"/>
              <a:pPr>
                <a:defRPr/>
              </a:pPr>
              <a:t>8/19/2015</a:t>
            </a:fld>
            <a:endParaRPr lang="en-US" dirty="0"/>
          </a:p>
        </p:txBody>
      </p:sp>
      <p:sp>
        <p:nvSpPr>
          <p:cNvPr id="7" name="Footer Placeholder 5"/>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defTabSz="914400" eaLnBrk="0" hangingPunct="0">
              <a:defRPr/>
            </a:lvl1pPr>
          </a:lstStyle>
          <a:p>
            <a:fld id="{83727963-5D40-48FC-954F-4ADCF63742E2}" type="slidenum">
              <a:rPr lang="en-US" altLang="en-US"/>
              <a:pPr/>
              <a:t>‹#›</a:t>
            </a:fld>
            <a:endParaRPr lang="en-US" altLang="en-US"/>
          </a:p>
        </p:txBody>
      </p:sp>
    </p:spTree>
    <p:extLst>
      <p:ext uri="{BB962C8B-B14F-4D97-AF65-F5344CB8AC3E}">
        <p14:creationId xmlns:p14="http://schemas.microsoft.com/office/powerpoint/2010/main" val="274176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image" Target="../media/image18.jpeg"/><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19" Type="http://schemas.openxmlformats.org/officeDocument/2006/relationships/image" Target="../media/image12.jpeg"/><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9600">
                  <a:solidFill>
                    <a:schemeClr val="tx1"/>
                  </a:solidFill>
                  <a:latin typeface="Comic Sans MS" panose="030F0702030302020204" pitchFamily="66" charset="0"/>
                </a:defRPr>
              </a:lvl1pPr>
              <a:lvl2pPr marL="742950" indent="-285750">
                <a:defRPr sz="9600">
                  <a:solidFill>
                    <a:schemeClr val="tx1"/>
                  </a:solidFill>
                  <a:latin typeface="Comic Sans MS" panose="030F0702030302020204" pitchFamily="66" charset="0"/>
                </a:defRPr>
              </a:lvl2pPr>
              <a:lvl3pPr marL="1143000" indent="-228600">
                <a:defRPr sz="9600">
                  <a:solidFill>
                    <a:schemeClr val="tx1"/>
                  </a:solidFill>
                  <a:latin typeface="Comic Sans MS" panose="030F0702030302020204" pitchFamily="66" charset="0"/>
                </a:defRPr>
              </a:lvl3pPr>
              <a:lvl4pPr marL="1600200" indent="-228600">
                <a:defRPr sz="9600">
                  <a:solidFill>
                    <a:schemeClr val="tx1"/>
                  </a:solidFill>
                  <a:latin typeface="Comic Sans MS" panose="030F0702030302020204" pitchFamily="66" charset="0"/>
                </a:defRPr>
              </a:lvl4pPr>
              <a:lvl5pPr marL="2057400" indent="-228600">
                <a:defRPr sz="9600">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a:solidFill>
                    <a:schemeClr val="tx1"/>
                  </a:solidFill>
                  <a:latin typeface="Comic Sans MS" panose="030F0702030302020204" pitchFamily="66" charset="0"/>
                </a:defRPr>
              </a:lvl9pPr>
            </a:lstStyle>
            <a:p>
              <a:pPr algn="ctr" eaLnBrk="1" hangingPunct="1"/>
              <a:endParaRPr lang="en-US" altLang="en-US" sz="2400">
                <a:latin typeface="Times New Roman" panose="02020603050405020304" pitchFamily="18"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9600">
                  <a:solidFill>
                    <a:schemeClr val="tx1"/>
                  </a:solidFill>
                  <a:latin typeface="Comic Sans MS" panose="030F0702030302020204" pitchFamily="66" charset="0"/>
                </a:defRPr>
              </a:lvl1pPr>
              <a:lvl2pPr marL="742950" indent="-285750">
                <a:defRPr sz="9600">
                  <a:solidFill>
                    <a:schemeClr val="tx1"/>
                  </a:solidFill>
                  <a:latin typeface="Comic Sans MS" panose="030F0702030302020204" pitchFamily="66" charset="0"/>
                </a:defRPr>
              </a:lvl2pPr>
              <a:lvl3pPr marL="1143000" indent="-228600">
                <a:defRPr sz="9600">
                  <a:solidFill>
                    <a:schemeClr val="tx1"/>
                  </a:solidFill>
                  <a:latin typeface="Comic Sans MS" panose="030F0702030302020204" pitchFamily="66" charset="0"/>
                </a:defRPr>
              </a:lvl3pPr>
              <a:lvl4pPr marL="1600200" indent="-228600">
                <a:defRPr sz="9600">
                  <a:solidFill>
                    <a:schemeClr val="tx1"/>
                  </a:solidFill>
                  <a:latin typeface="Comic Sans MS" panose="030F0702030302020204" pitchFamily="66" charset="0"/>
                </a:defRPr>
              </a:lvl4pPr>
              <a:lvl5pPr marL="2057400" indent="-228600">
                <a:defRPr sz="9600">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a:solidFill>
                    <a:schemeClr val="tx1"/>
                  </a:solidFill>
                  <a:latin typeface="Comic Sans MS" panose="030F0702030302020204" pitchFamily="66" charset="0"/>
                </a:defRPr>
              </a:lvl9pPr>
            </a:lstStyle>
            <a:p>
              <a:pPr algn="ctr" eaLnBrk="1" hangingPunct="1"/>
              <a:endParaRPr lang="en-US" altLang="en-US" sz="2400">
                <a:latin typeface="Times New Roman" panose="02020603050405020304" pitchFamily="18"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9600">
                  <a:solidFill>
                    <a:schemeClr val="tx1"/>
                  </a:solidFill>
                  <a:latin typeface="Comic Sans MS" panose="030F0702030302020204" pitchFamily="66" charset="0"/>
                </a:defRPr>
              </a:lvl1pPr>
              <a:lvl2pPr marL="742950" indent="-285750">
                <a:defRPr sz="9600">
                  <a:solidFill>
                    <a:schemeClr val="tx1"/>
                  </a:solidFill>
                  <a:latin typeface="Comic Sans MS" panose="030F0702030302020204" pitchFamily="66" charset="0"/>
                </a:defRPr>
              </a:lvl2pPr>
              <a:lvl3pPr marL="1143000" indent="-228600">
                <a:defRPr sz="9600">
                  <a:solidFill>
                    <a:schemeClr val="tx1"/>
                  </a:solidFill>
                  <a:latin typeface="Comic Sans MS" panose="030F0702030302020204" pitchFamily="66" charset="0"/>
                </a:defRPr>
              </a:lvl3pPr>
              <a:lvl4pPr marL="1600200" indent="-228600">
                <a:defRPr sz="9600">
                  <a:solidFill>
                    <a:schemeClr val="tx1"/>
                  </a:solidFill>
                  <a:latin typeface="Comic Sans MS" panose="030F0702030302020204" pitchFamily="66" charset="0"/>
                </a:defRPr>
              </a:lvl4pPr>
              <a:lvl5pPr marL="2057400" indent="-228600">
                <a:defRPr sz="9600">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a:solidFill>
                    <a:schemeClr val="tx1"/>
                  </a:solidFill>
                  <a:latin typeface="Comic Sans MS" panose="030F0702030302020204" pitchFamily="66" charset="0"/>
                </a:defRPr>
              </a:lvl9pPr>
            </a:lstStyle>
            <a:p>
              <a:pPr algn="ctr" eaLnBrk="1" hangingPunct="1"/>
              <a:endParaRPr lang="en-US" altLang="en-US" sz="2400">
                <a:latin typeface="Times New Roman" panose="02020603050405020304" pitchFamily="18"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9600">
                  <a:solidFill>
                    <a:schemeClr val="tx1"/>
                  </a:solidFill>
                  <a:latin typeface="Comic Sans MS" panose="030F0702030302020204" pitchFamily="66" charset="0"/>
                </a:defRPr>
              </a:lvl1pPr>
              <a:lvl2pPr marL="742950" indent="-285750">
                <a:defRPr sz="9600">
                  <a:solidFill>
                    <a:schemeClr val="tx1"/>
                  </a:solidFill>
                  <a:latin typeface="Comic Sans MS" panose="030F0702030302020204" pitchFamily="66" charset="0"/>
                </a:defRPr>
              </a:lvl2pPr>
              <a:lvl3pPr marL="1143000" indent="-228600">
                <a:defRPr sz="9600">
                  <a:solidFill>
                    <a:schemeClr val="tx1"/>
                  </a:solidFill>
                  <a:latin typeface="Comic Sans MS" panose="030F0702030302020204" pitchFamily="66" charset="0"/>
                </a:defRPr>
              </a:lvl3pPr>
              <a:lvl4pPr marL="1600200" indent="-228600">
                <a:defRPr sz="9600">
                  <a:solidFill>
                    <a:schemeClr val="tx1"/>
                  </a:solidFill>
                  <a:latin typeface="Comic Sans MS" panose="030F0702030302020204" pitchFamily="66" charset="0"/>
                </a:defRPr>
              </a:lvl4pPr>
              <a:lvl5pPr marL="2057400" indent="-228600">
                <a:defRPr sz="9600">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a:solidFill>
                    <a:schemeClr val="tx1"/>
                  </a:solidFill>
                  <a:latin typeface="Comic Sans MS" panose="030F0702030302020204" pitchFamily="66" charset="0"/>
                </a:defRPr>
              </a:lvl9pPr>
            </a:lstStyle>
            <a:p>
              <a:pPr algn="ctr" eaLnBrk="1" hangingPunct="1"/>
              <a:endParaRPr lang="en-US" altLang="en-US" sz="2400">
                <a:latin typeface="Times New Roman" panose="02020603050405020304"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9600">
                  <a:solidFill>
                    <a:schemeClr val="tx1"/>
                  </a:solidFill>
                  <a:latin typeface="Comic Sans MS" panose="030F0702030302020204" pitchFamily="66" charset="0"/>
                </a:defRPr>
              </a:lvl1pPr>
              <a:lvl2pPr marL="742950" indent="-285750">
                <a:defRPr sz="9600">
                  <a:solidFill>
                    <a:schemeClr val="tx1"/>
                  </a:solidFill>
                  <a:latin typeface="Comic Sans MS" panose="030F0702030302020204" pitchFamily="66" charset="0"/>
                </a:defRPr>
              </a:lvl2pPr>
              <a:lvl3pPr marL="1143000" indent="-228600">
                <a:defRPr sz="9600">
                  <a:solidFill>
                    <a:schemeClr val="tx1"/>
                  </a:solidFill>
                  <a:latin typeface="Comic Sans MS" panose="030F0702030302020204" pitchFamily="66" charset="0"/>
                </a:defRPr>
              </a:lvl3pPr>
              <a:lvl4pPr marL="1600200" indent="-228600">
                <a:defRPr sz="9600">
                  <a:solidFill>
                    <a:schemeClr val="tx1"/>
                  </a:solidFill>
                  <a:latin typeface="Comic Sans MS" panose="030F0702030302020204" pitchFamily="66" charset="0"/>
                </a:defRPr>
              </a:lvl4pPr>
              <a:lvl5pPr marL="2057400" indent="-228600">
                <a:defRPr sz="9600">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a:solidFill>
                    <a:schemeClr val="tx1"/>
                  </a:solidFill>
                  <a:latin typeface="Comic Sans MS" panose="030F0702030302020204" pitchFamily="66" charset="0"/>
                </a:defRPr>
              </a:lvl9pPr>
            </a:lstStyle>
            <a:p>
              <a:pPr algn="ctr" eaLnBrk="1" hangingPunct="1"/>
              <a:endParaRPr lang="en-US" altLang="en-US" sz="2400">
                <a:latin typeface="Times New Roman" panose="02020603050405020304" pitchFamily="18" charset="0"/>
              </a:endParaRPr>
            </a:p>
          </p:txBody>
        </p:sp>
      </p:grpSp>
      <p:sp>
        <p:nvSpPr>
          <p:cNvPr id="4104"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5"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latin typeface="+mn-lt"/>
              </a:defRPr>
            </a:lvl1pPr>
          </a:lstStyle>
          <a:p>
            <a:pPr>
              <a:defRPr/>
            </a:pPr>
            <a:endParaRPr lang="en-US" altLang="en-US"/>
          </a:p>
        </p:txBody>
      </p:sp>
      <p:sp>
        <p:nvSpPr>
          <p:cNvPr id="4106"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latin typeface="+mn-lt"/>
              </a:defRPr>
            </a:lvl1pPr>
          </a:lstStyle>
          <a:p>
            <a:pPr>
              <a:defRPr/>
            </a:pPr>
            <a:endParaRPr lang="en-US" altLang="en-US"/>
          </a:p>
        </p:txBody>
      </p:sp>
      <p:sp>
        <p:nvSpPr>
          <p:cNvPr id="4107"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fld id="{42726112-A133-4C92-9246-13D4C19A8126}" type="slidenum">
              <a:rPr lang="en-US" altLang="en-US"/>
              <a:pPr/>
              <a:t>‹#›</a:t>
            </a:fld>
            <a:endParaRPr lang="en-US" altLang="en-US"/>
          </a:p>
        </p:txBody>
      </p:sp>
      <p:sp>
        <p:nvSpPr>
          <p:cNvPr id="4108"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20"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08"/>
                                        </p:tgtEl>
                                        <p:attrNameLst>
                                          <p:attrName>style.visibility</p:attrName>
                                        </p:attrNameLst>
                                      </p:cBhvr>
                                      <p:to>
                                        <p:strVal val="visible"/>
                                      </p:to>
                                    </p:set>
                                    <p:animEffect transition="in" filter="fade">
                                      <p:cBhvr>
                                        <p:cTn id="7" dur="2000"/>
                                        <p:tgtEl>
                                          <p:spTgt spid="41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04"/>
                                        </p:tgtEl>
                                        <p:attrNameLst>
                                          <p:attrName>style.visibility</p:attrName>
                                        </p:attrNameLst>
                                      </p:cBhvr>
                                      <p:to>
                                        <p:strVal val="visible"/>
                                      </p:to>
                                    </p:set>
                                    <p:animEffect transition="in" filter="fade">
                                      <p:cBhvr>
                                        <p:cTn id="10" dur="20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tmplLst>
          <p:tmpl>
            <p:tnLst>
              <p:par>
                <p:cTn presetID="10" presetClass="entr" presetSubtype="0" fill="hold" nodeType="withEffect">
                  <p:stCondLst>
                    <p:cond delay="0"/>
                  </p:stCondLst>
                  <p:childTnLst>
                    <p:set>
                      <p:cBhvr>
                        <p:cTn dur="1" fill="hold">
                          <p:stCondLst>
                            <p:cond delay="0"/>
                          </p:stCondLst>
                        </p:cTn>
                        <p:tgtEl>
                          <p:spTgt spid="4104"/>
                        </p:tgtEl>
                        <p:attrNameLst>
                          <p:attrName>style.visibility</p:attrName>
                        </p:attrNameLst>
                      </p:cBhvr>
                      <p:to>
                        <p:strVal val="visible"/>
                      </p:to>
                    </p:set>
                    <p:animEffect transition="in" filter="fade">
                      <p:cBhvr>
                        <p:cTn dur="2000"/>
                        <p:tgtEl>
                          <p:spTgt spid="4104"/>
                        </p:tgtEl>
                      </p:cBhvr>
                    </p:animEffect>
                  </p:childTnLst>
                </p:cTn>
              </p:par>
            </p:tnLst>
          </p:tmpl>
        </p:tmplLst>
      </p:bldP>
      <p:bldP spid="4108" grpId="0"/>
    </p:bld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itchFamily="34" charset="0"/>
        </a:defRPr>
      </a:lvl2pPr>
      <a:lvl3pPr algn="l" rtl="0" eaLnBrk="0" fontAlgn="base" hangingPunct="0">
        <a:spcBef>
          <a:spcPct val="0"/>
        </a:spcBef>
        <a:spcAft>
          <a:spcPct val="0"/>
        </a:spcAft>
        <a:defRPr sz="3800">
          <a:solidFill>
            <a:schemeClr val="tx2"/>
          </a:solidFill>
          <a:latin typeface="Arial" pitchFamily="34" charset="0"/>
        </a:defRPr>
      </a:lvl3pPr>
      <a:lvl4pPr algn="l" rtl="0" eaLnBrk="0" fontAlgn="base" hangingPunct="0">
        <a:spcBef>
          <a:spcPct val="0"/>
        </a:spcBef>
        <a:spcAft>
          <a:spcPct val="0"/>
        </a:spcAft>
        <a:defRPr sz="3800">
          <a:solidFill>
            <a:schemeClr val="tx2"/>
          </a:solidFill>
          <a:latin typeface="Arial" pitchFamily="34" charset="0"/>
        </a:defRPr>
      </a:lvl4pPr>
      <a:lvl5pPr algn="l" rtl="0" eaLnBrk="0" fontAlgn="base" hangingPunct="0">
        <a:spcBef>
          <a:spcPct val="0"/>
        </a:spcBef>
        <a:spcAft>
          <a:spcPct val="0"/>
        </a:spcAft>
        <a:defRPr sz="3800">
          <a:solidFill>
            <a:schemeClr val="tx2"/>
          </a:solidFill>
          <a:latin typeface="Arial" pitchFamily="34" charset="0"/>
        </a:defRPr>
      </a:lvl5pPr>
      <a:lvl6pPr marL="457200" algn="l" rtl="0" fontAlgn="base">
        <a:spcBef>
          <a:spcPct val="0"/>
        </a:spcBef>
        <a:spcAft>
          <a:spcPct val="0"/>
        </a:spcAft>
        <a:defRPr sz="3800">
          <a:solidFill>
            <a:schemeClr val="tx2"/>
          </a:solidFill>
          <a:latin typeface="Arial" pitchFamily="34" charset="0"/>
        </a:defRPr>
      </a:lvl6pPr>
      <a:lvl7pPr marL="914400" algn="l" rtl="0" fontAlgn="base">
        <a:spcBef>
          <a:spcPct val="0"/>
        </a:spcBef>
        <a:spcAft>
          <a:spcPct val="0"/>
        </a:spcAft>
        <a:defRPr sz="3800">
          <a:solidFill>
            <a:schemeClr val="tx2"/>
          </a:solidFill>
          <a:latin typeface="Arial" pitchFamily="34" charset="0"/>
        </a:defRPr>
      </a:lvl7pPr>
      <a:lvl8pPr marL="1371600" algn="l" rtl="0" fontAlgn="base">
        <a:spcBef>
          <a:spcPct val="0"/>
        </a:spcBef>
        <a:spcAft>
          <a:spcPct val="0"/>
        </a:spcAft>
        <a:defRPr sz="3800">
          <a:solidFill>
            <a:schemeClr val="tx2"/>
          </a:solidFill>
          <a:latin typeface="Arial" pitchFamily="34" charset="0"/>
        </a:defRPr>
      </a:lvl8pPr>
      <a:lvl9pPr marL="1828800" algn="l" rtl="0" fontAlgn="base">
        <a:spcBef>
          <a:spcPct val="0"/>
        </a:spcBef>
        <a:spcAft>
          <a:spcPct val="0"/>
        </a:spcAft>
        <a:defRPr sz="38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45" name="Text Placeholder 2"/>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rgbClr val="FFFFFF"/>
                </a:solidFill>
                <a:latin typeface="Franklin Gothic Book"/>
              </a:defRPr>
            </a:lvl1pPr>
          </a:lstStyle>
          <a:p>
            <a:pPr>
              <a:defRPr/>
            </a:pPr>
            <a:fld id="{62B1B13E-D5AF-485E-81A1-82A140076526}" type="datetime4">
              <a:rPr lang="en-US"/>
              <a:pPr>
                <a:defRPr/>
              </a:pPr>
              <a:t>August 19, 2015</a:t>
            </a:fld>
            <a:endParaRPr lang="en-US" dirty="0"/>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eaLnBrk="1" fontAlgn="auto" hangingPunct="1">
              <a:spcBef>
                <a:spcPts val="0"/>
              </a:spcBef>
              <a:spcAft>
                <a:spcPts val="0"/>
              </a:spcAft>
              <a:defRPr sz="1000" cap="all" spc="200" baseline="0" dirty="0">
                <a:solidFill>
                  <a:srgbClr val="FFFFFF"/>
                </a:solidFill>
                <a:latin typeface="Franklin Gothic Book"/>
              </a:defRPr>
            </a:lvl1pPr>
          </a:lstStyle>
          <a:p>
            <a:pPr>
              <a:defRPr/>
            </a:pPr>
            <a:endParaRPr lang="en-US"/>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eaLnBrk="1" hangingPunct="1">
              <a:defRPr sz="1600">
                <a:solidFill>
                  <a:srgbClr val="FFFFFF"/>
                </a:solidFill>
                <a:latin typeface="Franklin Gothic Book" panose="020B0503020102020204" pitchFamily="34" charset="0"/>
              </a:defRPr>
            </a:lvl1pPr>
          </a:lstStyle>
          <a:p>
            <a:fld id="{3D2F47A5-5C63-43D3-9DC6-777CFAE306A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hf sldNum="0" hdr="0" ftr="0" dt="0"/>
  <p:txStyles>
    <p:titleStyle>
      <a:lvl1pPr algn="l" rtl="0" fontAlgn="base">
        <a:spcBef>
          <a:spcPct val="0"/>
        </a:spcBef>
        <a:spcAft>
          <a:spcPct val="0"/>
        </a:spcAft>
        <a:defRPr sz="2800" kern="1200" cap="all">
          <a:solidFill>
            <a:schemeClr val="tx1"/>
          </a:solidFill>
          <a:latin typeface="+mj-lt"/>
          <a:ea typeface="+mj-ea"/>
          <a:cs typeface="+mj-cs"/>
        </a:defRPr>
      </a:lvl1pPr>
      <a:lvl2pPr algn="l" rtl="0" fontAlgn="base">
        <a:spcBef>
          <a:spcPct val="0"/>
        </a:spcBef>
        <a:spcAft>
          <a:spcPct val="0"/>
        </a:spcAft>
        <a:defRPr sz="2800">
          <a:solidFill>
            <a:schemeClr val="tx1"/>
          </a:solidFill>
          <a:latin typeface="Franklin Gothic Medium" panose="020B0603020102020204" pitchFamily="34" charset="0"/>
        </a:defRPr>
      </a:lvl2pPr>
      <a:lvl3pPr algn="l" rtl="0" fontAlgn="base">
        <a:spcBef>
          <a:spcPct val="0"/>
        </a:spcBef>
        <a:spcAft>
          <a:spcPct val="0"/>
        </a:spcAft>
        <a:defRPr sz="2800">
          <a:solidFill>
            <a:schemeClr val="tx1"/>
          </a:solidFill>
          <a:latin typeface="Franklin Gothic Medium" panose="020B0603020102020204" pitchFamily="34" charset="0"/>
        </a:defRPr>
      </a:lvl3pPr>
      <a:lvl4pPr algn="l" rtl="0" fontAlgn="base">
        <a:spcBef>
          <a:spcPct val="0"/>
        </a:spcBef>
        <a:spcAft>
          <a:spcPct val="0"/>
        </a:spcAft>
        <a:defRPr sz="2800">
          <a:solidFill>
            <a:schemeClr val="tx1"/>
          </a:solidFill>
          <a:latin typeface="Franklin Gothic Medium" panose="020B0603020102020204" pitchFamily="34" charset="0"/>
        </a:defRPr>
      </a:lvl4pPr>
      <a:lvl5pPr algn="l" rtl="0" fontAlgn="base">
        <a:spcBef>
          <a:spcPct val="0"/>
        </a:spcBef>
        <a:spcAft>
          <a:spcPct val="0"/>
        </a:spcAft>
        <a:defRPr sz="2800">
          <a:solidFill>
            <a:schemeClr val="tx1"/>
          </a:solidFill>
          <a:latin typeface="Franklin Gothic Medium" panose="020B0603020102020204" pitchFamily="34" charset="0"/>
        </a:defRPr>
      </a:lvl5pPr>
      <a:lvl6pPr marL="457200" algn="l" rtl="0" fontAlgn="base">
        <a:spcBef>
          <a:spcPct val="0"/>
        </a:spcBef>
        <a:spcAft>
          <a:spcPct val="0"/>
        </a:spcAft>
        <a:defRPr sz="2800">
          <a:solidFill>
            <a:schemeClr val="tx1"/>
          </a:solidFill>
          <a:latin typeface="Franklin Gothic Medium" panose="020B0603020102020204" pitchFamily="34" charset="0"/>
        </a:defRPr>
      </a:lvl6pPr>
      <a:lvl7pPr marL="914400" algn="l" rtl="0" fontAlgn="base">
        <a:spcBef>
          <a:spcPct val="0"/>
        </a:spcBef>
        <a:spcAft>
          <a:spcPct val="0"/>
        </a:spcAft>
        <a:defRPr sz="2800">
          <a:solidFill>
            <a:schemeClr val="tx1"/>
          </a:solidFill>
          <a:latin typeface="Franklin Gothic Medium" panose="020B0603020102020204" pitchFamily="34" charset="0"/>
        </a:defRPr>
      </a:lvl7pPr>
      <a:lvl8pPr marL="1371600" algn="l" rtl="0" fontAlgn="base">
        <a:spcBef>
          <a:spcPct val="0"/>
        </a:spcBef>
        <a:spcAft>
          <a:spcPct val="0"/>
        </a:spcAft>
        <a:defRPr sz="2800">
          <a:solidFill>
            <a:schemeClr val="tx1"/>
          </a:solidFill>
          <a:latin typeface="Franklin Gothic Medium" panose="020B0603020102020204" pitchFamily="34" charset="0"/>
        </a:defRPr>
      </a:lvl8pPr>
      <a:lvl9pPr marL="1828800" algn="l" rtl="0" fontAlgn="base">
        <a:spcBef>
          <a:spcPct val="0"/>
        </a:spcBef>
        <a:spcAft>
          <a:spcPct val="0"/>
        </a:spcAft>
        <a:defRPr sz="2800">
          <a:solidFill>
            <a:schemeClr val="tx1"/>
          </a:solidFill>
          <a:latin typeface="Franklin Gothic Medium" panose="020B0603020102020204" pitchFamily="34" charset="0"/>
        </a:defRPr>
      </a:lvl9pPr>
    </p:titleStyle>
    <p:bodyStyle>
      <a:lvl1pPr marL="342900" indent="-342900" algn="l" rtl="0" fontAlgn="base">
        <a:spcBef>
          <a:spcPts val="800"/>
        </a:spcBef>
        <a:spcAft>
          <a:spcPct val="0"/>
        </a:spcAft>
        <a:buFont typeface="Arial" panose="020B0604020202020204" pitchFamily="34" charset="0"/>
        <a:defRPr sz="1600" b="1" kern="1200">
          <a:solidFill>
            <a:schemeClr val="tx1"/>
          </a:solidFill>
          <a:latin typeface="+mn-lt"/>
          <a:ea typeface="+mn-ea"/>
          <a:cs typeface="+mn-cs"/>
        </a:defRPr>
      </a:lvl1pPr>
      <a:lvl2pPr marL="173038" indent="-173038" algn="l" rtl="0" fontAlgn="base">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2pPr>
      <a:lvl3pPr marL="401638" indent="-163513" algn="l" rtl="0" fontAlgn="base">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3pPr>
      <a:lvl4pPr marL="630238" indent="-163513" algn="l" rtl="0" fontAlgn="base">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4pPr>
      <a:lvl5pPr marL="858838" indent="-173038" algn="l" rtl="0" fontAlgn="base">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126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rgbClr val="564B3C"/>
                </a:solidFill>
                <a:latin typeface="Century Gothic"/>
              </a:defRPr>
            </a:lvl1pPr>
          </a:lstStyle>
          <a:p>
            <a:pPr>
              <a:defRPr/>
            </a:pPr>
            <a:fld id="{7B7A7537-ED3E-4338-BCDD-40B90EB005CE}" type="datetimeFigureOut">
              <a:rPr lang="en-US"/>
              <a:pPr>
                <a:defRPr/>
              </a:pPr>
              <a:t>8/19/2015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564B3C"/>
                </a:solidFill>
                <a:latin typeface="Century Gothic"/>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564B3C"/>
                </a:solidFill>
                <a:latin typeface="Century Gothic" panose="020B0502020202020204" pitchFamily="34" charset="0"/>
              </a:defRPr>
            </a:lvl1pPr>
          </a:lstStyle>
          <a:p>
            <a:fld id="{D030D629-5497-4B36-8AC3-A1B688DC79A4}" type="slidenum">
              <a:rPr lang="en-US" altLang="en-US"/>
              <a:pPr/>
              <a:t>‹#›</a:t>
            </a:fld>
            <a:endParaRPr lang="en-US" alt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rtl="0" fontAlgn="base">
        <a:spcBef>
          <a:spcPct val="0"/>
        </a:spcBef>
        <a:spcAft>
          <a:spcPct val="0"/>
        </a:spcAft>
        <a:defRPr sz="3500" kern="1200" cap="all">
          <a:solidFill>
            <a:srgbClr val="6B7D72"/>
          </a:solidFill>
          <a:latin typeface="+mj-lt"/>
          <a:ea typeface="+mj-ea"/>
          <a:cs typeface="+mj-cs"/>
        </a:defRPr>
      </a:lvl1pPr>
      <a:lvl2pPr algn="ctr" rtl="0" fontAlgn="base">
        <a:spcBef>
          <a:spcPct val="0"/>
        </a:spcBef>
        <a:spcAft>
          <a:spcPct val="0"/>
        </a:spcAft>
        <a:defRPr sz="3500">
          <a:solidFill>
            <a:srgbClr val="6B7D72"/>
          </a:solidFill>
          <a:latin typeface="Book Antiqua" panose="02040602050305030304" pitchFamily="18" charset="0"/>
        </a:defRPr>
      </a:lvl2pPr>
      <a:lvl3pPr algn="ctr" rtl="0" fontAlgn="base">
        <a:spcBef>
          <a:spcPct val="0"/>
        </a:spcBef>
        <a:spcAft>
          <a:spcPct val="0"/>
        </a:spcAft>
        <a:defRPr sz="3500">
          <a:solidFill>
            <a:srgbClr val="6B7D72"/>
          </a:solidFill>
          <a:latin typeface="Book Antiqua" panose="02040602050305030304" pitchFamily="18" charset="0"/>
        </a:defRPr>
      </a:lvl3pPr>
      <a:lvl4pPr algn="ctr" rtl="0" fontAlgn="base">
        <a:spcBef>
          <a:spcPct val="0"/>
        </a:spcBef>
        <a:spcAft>
          <a:spcPct val="0"/>
        </a:spcAft>
        <a:defRPr sz="3500">
          <a:solidFill>
            <a:srgbClr val="6B7D72"/>
          </a:solidFill>
          <a:latin typeface="Book Antiqua" panose="02040602050305030304" pitchFamily="18" charset="0"/>
        </a:defRPr>
      </a:lvl4pPr>
      <a:lvl5pPr algn="ctr" rtl="0" fontAlgn="base">
        <a:spcBef>
          <a:spcPct val="0"/>
        </a:spcBef>
        <a:spcAft>
          <a:spcPct val="0"/>
        </a:spcAft>
        <a:defRPr sz="3500">
          <a:solidFill>
            <a:srgbClr val="6B7D72"/>
          </a:solidFill>
          <a:latin typeface="Book Antiqua" panose="02040602050305030304" pitchFamily="18" charset="0"/>
        </a:defRPr>
      </a:lvl5pPr>
      <a:lvl6pPr marL="457200" algn="ctr" rtl="0" fontAlgn="base">
        <a:spcBef>
          <a:spcPct val="0"/>
        </a:spcBef>
        <a:spcAft>
          <a:spcPct val="0"/>
        </a:spcAft>
        <a:defRPr sz="3500">
          <a:solidFill>
            <a:srgbClr val="6B7D72"/>
          </a:solidFill>
          <a:latin typeface="Book Antiqua" panose="02040602050305030304" pitchFamily="18" charset="0"/>
        </a:defRPr>
      </a:lvl6pPr>
      <a:lvl7pPr marL="914400" algn="ctr" rtl="0" fontAlgn="base">
        <a:spcBef>
          <a:spcPct val="0"/>
        </a:spcBef>
        <a:spcAft>
          <a:spcPct val="0"/>
        </a:spcAft>
        <a:defRPr sz="3500">
          <a:solidFill>
            <a:srgbClr val="6B7D72"/>
          </a:solidFill>
          <a:latin typeface="Book Antiqua" panose="02040602050305030304" pitchFamily="18" charset="0"/>
        </a:defRPr>
      </a:lvl7pPr>
      <a:lvl8pPr marL="1371600" algn="ctr" rtl="0" fontAlgn="base">
        <a:spcBef>
          <a:spcPct val="0"/>
        </a:spcBef>
        <a:spcAft>
          <a:spcPct val="0"/>
        </a:spcAft>
        <a:defRPr sz="3500">
          <a:solidFill>
            <a:srgbClr val="6B7D72"/>
          </a:solidFill>
          <a:latin typeface="Book Antiqua" panose="02040602050305030304" pitchFamily="18" charset="0"/>
        </a:defRPr>
      </a:lvl8pPr>
      <a:lvl9pPr marL="1828800" algn="ctr" rtl="0" fontAlgn="base">
        <a:spcBef>
          <a:spcPct val="0"/>
        </a:spcBef>
        <a:spcAft>
          <a:spcPct val="0"/>
        </a:spcAft>
        <a:defRPr sz="3500">
          <a:solidFill>
            <a:srgbClr val="6B7D72"/>
          </a:solidFill>
          <a:latin typeface="Book Antiqua" panose="02040602050305030304" pitchFamily="18" charset="0"/>
        </a:defRPr>
      </a:lvl9pPr>
    </p:titleStyle>
    <p:bodyStyle>
      <a:lvl1pPr marL="342900" indent="-228600" algn="l" rtl="0" fontAlgn="base">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5AE53"/>
        </a:buClr>
        <a:buFont typeface="Arial" panose="020B0604020202020204" pitchFamily="34"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848058"/>
        </a:buClr>
        <a:buFont typeface="Arial" panose="020B0604020202020204" pitchFamily="34"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E8B54D"/>
        </a:buClr>
        <a:buFont typeface="Arial" panose="020B0604020202020204"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053" name="Title Placeholder 1"/>
          <p:cNvSpPr>
            <a:spLocks noGrp="1"/>
          </p:cNvSpPr>
          <p:nvPr>
            <p:ph type="title"/>
          </p:nvPr>
        </p:nvSpPr>
        <p:spPr bwMode="auto">
          <a:xfrm>
            <a:off x="688975" y="569913"/>
            <a:ext cx="77565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4" name="Text Placeholder 2"/>
          <p:cNvSpPr>
            <a:spLocks noGrp="1"/>
          </p:cNvSpPr>
          <p:nvPr>
            <p:ph type="body" idx="1"/>
          </p:nvPr>
        </p:nvSpPr>
        <p:spPr bwMode="auto">
          <a:xfrm>
            <a:off x="698500" y="2247900"/>
            <a:ext cx="77470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rgbClr val="895D1D"/>
                </a:solidFill>
                <a:latin typeface="Book Antiqua"/>
              </a:defRPr>
            </a:lvl1pPr>
          </a:lstStyle>
          <a:p>
            <a:pPr>
              <a:defRPr/>
            </a:pPr>
            <a:fld id="{F56FB7A5-5A81-4968-953E-461468F303B7}" type="datetimeFigureOut">
              <a:rPr lang="en-US"/>
              <a:pPr>
                <a:defRPr/>
              </a:pPr>
              <a:t>8/19/2015</a:t>
            </a:fld>
            <a:endParaRPr lang="en-US"/>
          </a:p>
        </p:txBody>
      </p:sp>
      <p:sp>
        <p:nvSpPr>
          <p:cNvPr id="5"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895D1D"/>
                </a:solidFill>
                <a:latin typeface="Book Antiqua"/>
              </a:defRPr>
            </a:lvl1pPr>
          </a:lstStyle>
          <a:p>
            <a:pPr>
              <a:defRPr/>
            </a:pPr>
            <a:endParaRPr lang="en-US"/>
          </a:p>
        </p:txBody>
      </p:sp>
      <p:sp>
        <p:nvSpPr>
          <p:cNvPr id="6" name="Slide Number Placeholder 5"/>
          <p:cNvSpPr>
            <a:spLocks noGrp="1"/>
          </p:cNvSpPr>
          <p:nvPr>
            <p:ph type="sldNum" sz="quarter" idx="4"/>
          </p:nvPr>
        </p:nvSpPr>
        <p:spPr>
          <a:xfrm>
            <a:off x="6638925" y="616108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5D1D"/>
                </a:solidFill>
                <a:latin typeface="Book Antiqua" panose="02040602050305030304" pitchFamily="18" charset="0"/>
              </a:defRPr>
            </a:lvl1pPr>
          </a:lstStyle>
          <a:p>
            <a:fld id="{13AE810C-E2C7-4878-BF5E-D4A56AF4C6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rtl="0" fontAlgn="base">
        <a:spcBef>
          <a:spcPct val="0"/>
        </a:spcBef>
        <a:spcAft>
          <a:spcPct val="0"/>
        </a:spcAft>
        <a:defRPr sz="5400" kern="1200">
          <a:solidFill>
            <a:schemeClr val="tx2"/>
          </a:solidFill>
          <a:latin typeface="+mj-lt"/>
          <a:ea typeface="+mj-ea"/>
          <a:cs typeface="+mj-cs"/>
        </a:defRPr>
      </a:lvl1pPr>
      <a:lvl2pPr algn="ctr" rtl="0" fontAlgn="base">
        <a:spcBef>
          <a:spcPct val="0"/>
        </a:spcBef>
        <a:spcAft>
          <a:spcPct val="0"/>
        </a:spcAft>
        <a:defRPr sz="5400">
          <a:solidFill>
            <a:schemeClr val="tx2"/>
          </a:solidFill>
          <a:latin typeface="Book Antiqua" panose="02040602050305030304" pitchFamily="18" charset="0"/>
        </a:defRPr>
      </a:lvl2pPr>
      <a:lvl3pPr algn="ctr" rtl="0" fontAlgn="base">
        <a:spcBef>
          <a:spcPct val="0"/>
        </a:spcBef>
        <a:spcAft>
          <a:spcPct val="0"/>
        </a:spcAft>
        <a:defRPr sz="5400">
          <a:solidFill>
            <a:schemeClr val="tx2"/>
          </a:solidFill>
          <a:latin typeface="Book Antiqua" panose="02040602050305030304" pitchFamily="18" charset="0"/>
        </a:defRPr>
      </a:lvl3pPr>
      <a:lvl4pPr algn="ctr" rtl="0" fontAlgn="base">
        <a:spcBef>
          <a:spcPct val="0"/>
        </a:spcBef>
        <a:spcAft>
          <a:spcPct val="0"/>
        </a:spcAft>
        <a:defRPr sz="5400">
          <a:solidFill>
            <a:schemeClr val="tx2"/>
          </a:solidFill>
          <a:latin typeface="Book Antiqua" panose="02040602050305030304" pitchFamily="18" charset="0"/>
        </a:defRPr>
      </a:lvl4pPr>
      <a:lvl5pPr algn="ctr" rtl="0" fontAlgn="base">
        <a:spcBef>
          <a:spcPct val="0"/>
        </a:spcBef>
        <a:spcAft>
          <a:spcPct val="0"/>
        </a:spcAft>
        <a:defRPr sz="5400">
          <a:solidFill>
            <a:schemeClr val="tx2"/>
          </a:solidFill>
          <a:latin typeface="Book Antiqua" panose="020406020503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fontAlgn="base">
        <a:spcBef>
          <a:spcPct val="20000"/>
        </a:spcBef>
        <a:spcAft>
          <a:spcPct val="0"/>
        </a:spcAft>
        <a:buClr>
          <a:schemeClr val="accent1"/>
        </a:buClr>
        <a:buFont typeface="Wingdings" panose="05000000000000000000" pitchFamily="2" charset="2"/>
        <a:buChar char=""/>
        <a:defRPr sz="2400" kern="1200">
          <a:solidFill>
            <a:srgbClr val="262626"/>
          </a:solidFill>
          <a:latin typeface="+mn-lt"/>
          <a:ea typeface="+mn-ea"/>
          <a:cs typeface="+mn-cs"/>
        </a:defRPr>
      </a:lvl1pPr>
      <a:lvl2pPr marL="776288" indent="-365125" algn="l" rtl="0" fontAlgn="base">
        <a:spcBef>
          <a:spcPct val="20000"/>
        </a:spcBef>
        <a:spcAft>
          <a:spcPct val="0"/>
        </a:spcAft>
        <a:buClr>
          <a:schemeClr val="accent1"/>
        </a:buClr>
        <a:buFont typeface="Wingdings" panose="05000000000000000000" pitchFamily="2" charset="2"/>
        <a:buChar char=""/>
        <a:defRPr sz="2200" kern="1200">
          <a:solidFill>
            <a:srgbClr val="262626"/>
          </a:solidFill>
          <a:latin typeface="+mn-lt"/>
          <a:ea typeface="+mn-ea"/>
          <a:cs typeface="+mn-cs"/>
        </a:defRPr>
      </a:lvl2pPr>
      <a:lvl3pPr marL="1143000" indent="-365125" algn="l" rtl="0" fontAlgn="base">
        <a:spcBef>
          <a:spcPct val="20000"/>
        </a:spcBef>
        <a:spcAft>
          <a:spcPct val="0"/>
        </a:spcAft>
        <a:buClr>
          <a:schemeClr val="accent1"/>
        </a:buClr>
        <a:buFont typeface="Wingdings" panose="05000000000000000000" pitchFamily="2" charset="2"/>
        <a:buChar char=""/>
        <a:defRPr sz="2000" kern="1200">
          <a:solidFill>
            <a:srgbClr val="262626"/>
          </a:solidFill>
          <a:latin typeface="+mn-lt"/>
          <a:ea typeface="+mn-ea"/>
          <a:cs typeface="+mn-cs"/>
        </a:defRPr>
      </a:lvl3pPr>
      <a:lvl4pPr marL="1508125" indent="-319088" algn="l" rtl="0" fontAlgn="base">
        <a:spcBef>
          <a:spcPct val="20000"/>
        </a:spcBef>
        <a:spcAft>
          <a:spcPct val="0"/>
        </a:spcAft>
        <a:buClr>
          <a:schemeClr val="accent1"/>
        </a:buClr>
        <a:buFont typeface="Wingdings" panose="05000000000000000000" pitchFamily="2" charset="2"/>
        <a:buChar char=""/>
        <a:defRPr kern="1200">
          <a:solidFill>
            <a:srgbClr val="262626"/>
          </a:solidFill>
          <a:latin typeface="+mn-lt"/>
          <a:ea typeface="+mn-ea"/>
          <a:cs typeface="+mn-cs"/>
        </a:defRPr>
      </a:lvl4pPr>
      <a:lvl5pPr marL="1828800" indent="-319088" algn="l" rtl="0" fontAlgn="base">
        <a:spcBef>
          <a:spcPct val="20000"/>
        </a:spcBef>
        <a:spcAft>
          <a:spcPct val="0"/>
        </a:spcAft>
        <a:buClr>
          <a:schemeClr val="accent1"/>
        </a:buClr>
        <a:buFont typeface="Wingdings" panose="05000000000000000000" pitchFamily="2" charset="2"/>
        <a:buChar char=""/>
        <a:defRPr sz="1600" kern="1200">
          <a:solidFill>
            <a:srgbClr val="262626"/>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defRPr>
            </a:lvl1pPr>
          </a:lstStyle>
          <a:p>
            <a:pPr>
              <a:defRPr/>
            </a:pPr>
            <a:fld id="{AADC941E-2FC3-43CE-84AB-704257757E18}" type="datetimeFigureOut">
              <a:rPr lang="en-US"/>
              <a:pPr>
                <a:defRPr/>
              </a:pPr>
              <a:t>8/19/2015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6403DFC1-E5AB-4B2B-B191-7059DAE2AE9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13" y="447675"/>
            <a:ext cx="7927975" cy="969963"/>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8013" y="2184400"/>
            <a:ext cx="7921625" cy="3675063"/>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38138" y="6042025"/>
            <a:ext cx="6483350" cy="365125"/>
          </a:xfrm>
          <a:prstGeom prst="rect">
            <a:avLst/>
          </a:prstGeom>
        </p:spPr>
        <p:txBody>
          <a:bodyPr vert="horz" lIns="91440" tIns="45720" rIns="91440" bIns="45720" rtlCol="0" anchor="b"/>
          <a:lstStyle>
            <a:lvl1pPr algn="l" eaLnBrk="1" fontAlgn="auto" hangingPunct="1">
              <a:spcBef>
                <a:spcPts val="0"/>
              </a:spcBef>
              <a:spcAft>
                <a:spcPts val="0"/>
              </a:spcAft>
              <a:defRPr sz="900">
                <a:solidFill>
                  <a:prstClr val="white"/>
                </a:solidFill>
                <a:latin typeface="Century Gothic" panose="020B0502020202020204"/>
              </a:defRPr>
            </a:lvl1pPr>
          </a:lstStyle>
          <a:p>
            <a:pPr>
              <a:defRPr/>
            </a:pPr>
            <a:endParaRPr lang="en-US"/>
          </a:p>
        </p:txBody>
      </p:sp>
      <p:sp>
        <p:nvSpPr>
          <p:cNvPr id="4" name="Date Placeholder 3"/>
          <p:cNvSpPr>
            <a:spLocks noGrp="1"/>
          </p:cNvSpPr>
          <p:nvPr>
            <p:ph type="dt" sz="half" idx="2"/>
          </p:nvPr>
        </p:nvSpPr>
        <p:spPr>
          <a:xfrm>
            <a:off x="7000875" y="6042025"/>
            <a:ext cx="1008063" cy="365125"/>
          </a:xfrm>
          <a:prstGeom prst="rect">
            <a:avLst/>
          </a:prstGeom>
        </p:spPr>
        <p:txBody>
          <a:bodyPr vert="horz" lIns="91440" tIns="45720" rIns="91440" bIns="45720" rtlCol="0" anchor="b"/>
          <a:lstStyle>
            <a:lvl1pPr algn="r" eaLnBrk="1" fontAlgn="auto" hangingPunct="1">
              <a:spcBef>
                <a:spcPts val="0"/>
              </a:spcBef>
              <a:spcAft>
                <a:spcPts val="0"/>
              </a:spcAft>
              <a:defRPr sz="900" smtClean="0">
                <a:solidFill>
                  <a:prstClr val="white"/>
                </a:solidFill>
                <a:latin typeface="Century Gothic" panose="020B0502020202020204"/>
              </a:defRPr>
            </a:lvl1pPr>
          </a:lstStyle>
          <a:p>
            <a:pPr>
              <a:defRPr/>
            </a:pPr>
            <a:fld id="{01A1E8EC-6D06-4925-B87B-A1D7D7EFB967}" type="datetimeFigureOut">
              <a:rPr lang="en-US"/>
              <a:pPr>
                <a:defRPr/>
              </a:pPr>
              <a:t>8/19/2015</a:t>
            </a:fld>
            <a:endParaRPr lang="en-US"/>
          </a:p>
        </p:txBody>
      </p:sp>
      <p:sp>
        <p:nvSpPr>
          <p:cNvPr id="6" name="Slide Number Placeholder 5"/>
          <p:cNvSpPr>
            <a:spLocks noGrp="1"/>
          </p:cNvSpPr>
          <p:nvPr>
            <p:ph type="sldNum" sz="quarter" idx="4"/>
          </p:nvPr>
        </p:nvSpPr>
        <p:spPr>
          <a:xfrm>
            <a:off x="8008938" y="5916613"/>
            <a:ext cx="796925" cy="490537"/>
          </a:xfrm>
          <a:prstGeom prst="rect">
            <a:avLst/>
          </a:prstGeom>
        </p:spPr>
        <p:txBody>
          <a:bodyPr vert="horz" wrap="square" lIns="91440" tIns="45720" rIns="91440" bIns="10800" numCol="1" anchor="b" anchorCtr="0" compatLnSpc="1">
            <a:prstTxWarp prst="textNoShape">
              <a:avLst/>
            </a:prstTxWarp>
          </a:bodyPr>
          <a:lstStyle>
            <a:lvl1pPr algn="r" eaLnBrk="1" hangingPunct="1">
              <a:defRPr sz="2000">
                <a:solidFill>
                  <a:srgbClr val="8664B0"/>
                </a:solidFill>
                <a:latin typeface="Century Gothic" panose="020B0502020202020204" pitchFamily="34" charset="0"/>
              </a:defRPr>
            </a:lvl1pPr>
          </a:lstStyle>
          <a:p>
            <a:fld id="{7A74C707-E79D-4E07-BAAF-09C5E730FC99}"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Lst>
  <p:txStyles>
    <p:titleStyle>
      <a:lvl1pPr algn="l" defTabSz="457200" rtl="0" fontAlgn="base">
        <a:spcBef>
          <a:spcPct val="0"/>
        </a:spcBef>
        <a:spcAft>
          <a:spcPct val="0"/>
        </a:spcAft>
        <a:defRPr sz="4000" b="1" kern="1200">
          <a:solidFill>
            <a:srgbClr val="FEFEFE"/>
          </a:solidFill>
          <a:latin typeface="+mj-lt"/>
          <a:ea typeface="+mj-ea"/>
          <a:cs typeface="+mj-cs"/>
        </a:defRPr>
      </a:lvl1pPr>
      <a:lvl2pPr algn="l" defTabSz="457200" rtl="0" fontAlgn="base">
        <a:spcBef>
          <a:spcPct val="0"/>
        </a:spcBef>
        <a:spcAft>
          <a:spcPct val="0"/>
        </a:spcAft>
        <a:defRPr sz="4000" b="1">
          <a:solidFill>
            <a:srgbClr val="FEFEFE"/>
          </a:solidFill>
          <a:latin typeface="Century Gothic" panose="020B0502020202020204" pitchFamily="34" charset="0"/>
        </a:defRPr>
      </a:lvl2pPr>
      <a:lvl3pPr algn="l" defTabSz="457200" rtl="0" fontAlgn="base">
        <a:spcBef>
          <a:spcPct val="0"/>
        </a:spcBef>
        <a:spcAft>
          <a:spcPct val="0"/>
        </a:spcAft>
        <a:defRPr sz="4000" b="1">
          <a:solidFill>
            <a:srgbClr val="FEFEFE"/>
          </a:solidFill>
          <a:latin typeface="Century Gothic" panose="020B0502020202020204" pitchFamily="34" charset="0"/>
        </a:defRPr>
      </a:lvl3pPr>
      <a:lvl4pPr algn="l" defTabSz="457200" rtl="0" fontAlgn="base">
        <a:spcBef>
          <a:spcPct val="0"/>
        </a:spcBef>
        <a:spcAft>
          <a:spcPct val="0"/>
        </a:spcAft>
        <a:defRPr sz="4000" b="1">
          <a:solidFill>
            <a:srgbClr val="FEFEFE"/>
          </a:solidFill>
          <a:latin typeface="Century Gothic" panose="020B0502020202020204" pitchFamily="34" charset="0"/>
        </a:defRPr>
      </a:lvl4pPr>
      <a:lvl5pPr algn="l" defTabSz="457200" rtl="0" fontAlgn="base">
        <a:spcBef>
          <a:spcPct val="0"/>
        </a:spcBef>
        <a:spcAft>
          <a:spcPct val="0"/>
        </a:spcAft>
        <a:defRPr sz="4000" b="1">
          <a:solidFill>
            <a:srgbClr val="FEFEFE"/>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ct val="20000"/>
        </a:spcBef>
        <a:spcAft>
          <a:spcPts val="600"/>
        </a:spcAft>
        <a:buClr>
          <a:schemeClr val="accent1"/>
        </a:buClr>
        <a:buFont typeface="Wingdings 2" panose="05020102010507070707" pitchFamily="18" charset="2"/>
        <a:buChar char=""/>
        <a:defRPr kern="1200">
          <a:solidFill>
            <a:schemeClr val="tx1"/>
          </a:solidFill>
          <a:latin typeface="+mn-lt"/>
          <a:ea typeface="+mn-ea"/>
          <a:cs typeface="+mn-cs"/>
        </a:defRPr>
      </a:lvl1pPr>
      <a:lvl2pPr marL="742950" indent="-285750" algn="l" defTabSz="457200" rtl="0" fontAlgn="base">
        <a:spcBef>
          <a:spcPct val="20000"/>
        </a:spcBef>
        <a:spcAft>
          <a:spcPts val="600"/>
        </a:spcAft>
        <a:buClr>
          <a:schemeClr val="accent1"/>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fontAlgn="base">
        <a:spcBef>
          <a:spcPct val="20000"/>
        </a:spcBef>
        <a:spcAft>
          <a:spcPts val="600"/>
        </a:spcAft>
        <a:buClr>
          <a:schemeClr val="accent1"/>
        </a:buClr>
        <a:buFont typeface="Wingdings 2" panose="05020102010507070707" pitchFamily="18" charset="2"/>
        <a:buChar char=""/>
        <a:defRPr sz="1400" kern="1200">
          <a:solidFill>
            <a:schemeClr val="tx1"/>
          </a:solidFill>
          <a:latin typeface="+mn-lt"/>
          <a:ea typeface="+mn-ea"/>
          <a:cs typeface="+mn-cs"/>
        </a:defRPr>
      </a:lvl3pPr>
      <a:lvl4pPr marL="1600200" indent="-228600" algn="l" defTabSz="457200" rtl="0" fontAlgn="base">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4pPr>
      <a:lvl5pPr marL="2057400" indent="-228600" algn="l" defTabSz="457200" rtl="0" fontAlgn="base">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defRPr>
            </a:lvl1pPr>
          </a:lstStyle>
          <a:p>
            <a:pPr>
              <a:defRPr/>
            </a:pPr>
            <a:fld id="{F0EE711B-D2B6-400E-A8A0-D0680D5F30C3}" type="datetimeFigureOut">
              <a:rPr lang="en-US"/>
              <a:pPr>
                <a:defRPr/>
              </a:pPr>
              <a:t>8/19/2015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F5B59B23-952A-4800-B7D4-94253F82D3D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rgbClr val="775F55"/>
                </a:solidFill>
                <a:latin typeface="Tw Cen MT"/>
              </a:defRPr>
            </a:lvl1pPr>
          </a:lstStyle>
          <a:p>
            <a:pPr>
              <a:defRPr/>
            </a:pPr>
            <a:fld id="{4628A2F9-803B-4582-A71B-3639EBEC8C83}" type="datetimeFigureOut">
              <a:rPr lang="en-US"/>
              <a:pPr>
                <a:defRPr/>
              </a:pPr>
              <a:t>8/19/2015</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775F55"/>
                </a:solidFill>
                <a:latin typeface="Tw Cen M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latin typeface="Tw Cen MT" panose="020B0602020104020603" pitchFamily="34" charset="0"/>
              </a:defRPr>
            </a:lvl1pPr>
          </a:lstStyle>
          <a:p>
            <a:fld id="{F17FE4F4-CF0A-41A9-ACF2-2B8FA6297D8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defRPr>
      </a:lvl2pPr>
      <a:lvl3pPr algn="l" rtl="0" fontAlgn="base">
        <a:spcBef>
          <a:spcPct val="0"/>
        </a:spcBef>
        <a:spcAft>
          <a:spcPct val="0"/>
        </a:spcAft>
        <a:defRPr sz="4400">
          <a:solidFill>
            <a:schemeClr val="tx2"/>
          </a:solidFill>
          <a:latin typeface="Tw Cen MT" panose="020B0602020104020603" pitchFamily="34" charset="0"/>
        </a:defRPr>
      </a:lvl3pPr>
      <a:lvl4pPr algn="l" rtl="0" fontAlgn="base">
        <a:spcBef>
          <a:spcPct val="0"/>
        </a:spcBef>
        <a:spcAft>
          <a:spcPct val="0"/>
        </a:spcAft>
        <a:defRPr sz="4400">
          <a:solidFill>
            <a:schemeClr val="tx2"/>
          </a:solidFill>
          <a:latin typeface="Tw Cen MT" panose="020B0602020104020603" pitchFamily="34" charset="0"/>
        </a:defRPr>
      </a:lvl4pPr>
      <a:lvl5pPr algn="l" rtl="0" fontAlgn="base">
        <a:spcBef>
          <a:spcPct val="0"/>
        </a:spcBef>
        <a:spcAft>
          <a:spcPct val="0"/>
        </a:spcAft>
        <a:defRPr sz="4400">
          <a:solidFill>
            <a:schemeClr val="tx2"/>
          </a:solidFill>
          <a:latin typeface="Tw Cen MT" panose="020B0602020104020603" pitchFamily="34" charset="0"/>
        </a:defRPr>
      </a:lvl5pPr>
      <a:lvl6pPr marL="457200" algn="l" rtl="0" fontAlgn="base">
        <a:spcBef>
          <a:spcPct val="0"/>
        </a:spcBef>
        <a:spcAft>
          <a:spcPct val="0"/>
        </a:spcAft>
        <a:defRPr sz="4400">
          <a:solidFill>
            <a:schemeClr val="tx2"/>
          </a:solidFill>
          <a:latin typeface="Tw Cen MT" panose="020B0602020104020603" pitchFamily="34" charset="0"/>
        </a:defRPr>
      </a:lvl6pPr>
      <a:lvl7pPr marL="914400" algn="l" rtl="0" fontAlgn="base">
        <a:spcBef>
          <a:spcPct val="0"/>
        </a:spcBef>
        <a:spcAft>
          <a:spcPct val="0"/>
        </a:spcAft>
        <a:defRPr sz="4400">
          <a:solidFill>
            <a:schemeClr val="tx2"/>
          </a:solidFill>
          <a:latin typeface="Tw Cen MT" panose="020B0602020104020603" pitchFamily="34" charset="0"/>
        </a:defRPr>
      </a:lvl7pPr>
      <a:lvl8pPr marL="1371600" algn="l" rtl="0" fontAlgn="base">
        <a:spcBef>
          <a:spcPct val="0"/>
        </a:spcBef>
        <a:spcAft>
          <a:spcPct val="0"/>
        </a:spcAft>
        <a:defRPr sz="4400">
          <a:solidFill>
            <a:schemeClr val="tx2"/>
          </a:solidFill>
          <a:latin typeface="Tw Cen MT" panose="020B0602020104020603" pitchFamily="34" charset="0"/>
        </a:defRPr>
      </a:lvl8pPr>
      <a:lvl9pPr marL="1828800" algn="l" rtl="0" fontAlgn="base">
        <a:spcBef>
          <a:spcPct val="0"/>
        </a:spcBef>
        <a:spcAft>
          <a:spcPct val="0"/>
        </a:spcAft>
        <a:defRPr sz="4400">
          <a:solidFill>
            <a:schemeClr val="tx2"/>
          </a:solidFill>
          <a:latin typeface="Tw Cen MT" panose="020B0602020104020603" pitchFamily="34" charset="0"/>
        </a:defRPr>
      </a:lvl9pPr>
    </p:titleStyle>
    <p:bodyStyle>
      <a:lvl1pPr marL="319088" indent="-319088" algn="l" rtl="0" fontAlgn="base">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rgbClr val="775F55"/>
                </a:solidFill>
                <a:latin typeface="Tw Cen MT"/>
              </a:defRPr>
            </a:lvl1pPr>
          </a:lstStyle>
          <a:p>
            <a:pPr>
              <a:defRPr/>
            </a:pPr>
            <a:fld id="{7CC08044-1DBF-4E0C-8B5C-13BF2944DD26}" type="datetimeFigureOut">
              <a:rPr lang="en-US"/>
              <a:pPr>
                <a:defRPr/>
              </a:pPr>
              <a:t>8/19/2015</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775F55"/>
                </a:solidFill>
                <a:latin typeface="Tw Cen M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latin typeface="Tw Cen MT" panose="020B0602020104020603" pitchFamily="34" charset="0"/>
              </a:defRPr>
            </a:lvl1pPr>
          </a:lstStyle>
          <a:p>
            <a:fld id="{70A98AB1-E7E4-4ABA-8A85-5C8CEFA8833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defRPr>
      </a:lvl2pPr>
      <a:lvl3pPr algn="l" rtl="0" fontAlgn="base">
        <a:spcBef>
          <a:spcPct val="0"/>
        </a:spcBef>
        <a:spcAft>
          <a:spcPct val="0"/>
        </a:spcAft>
        <a:defRPr sz="4400">
          <a:solidFill>
            <a:schemeClr val="tx2"/>
          </a:solidFill>
          <a:latin typeface="Tw Cen MT" panose="020B0602020104020603" pitchFamily="34" charset="0"/>
        </a:defRPr>
      </a:lvl3pPr>
      <a:lvl4pPr algn="l" rtl="0" fontAlgn="base">
        <a:spcBef>
          <a:spcPct val="0"/>
        </a:spcBef>
        <a:spcAft>
          <a:spcPct val="0"/>
        </a:spcAft>
        <a:defRPr sz="4400">
          <a:solidFill>
            <a:schemeClr val="tx2"/>
          </a:solidFill>
          <a:latin typeface="Tw Cen MT" panose="020B0602020104020603" pitchFamily="34" charset="0"/>
        </a:defRPr>
      </a:lvl4pPr>
      <a:lvl5pPr algn="l" rtl="0" fontAlgn="base">
        <a:spcBef>
          <a:spcPct val="0"/>
        </a:spcBef>
        <a:spcAft>
          <a:spcPct val="0"/>
        </a:spcAft>
        <a:defRPr sz="4400">
          <a:solidFill>
            <a:schemeClr val="tx2"/>
          </a:solidFill>
          <a:latin typeface="Tw Cen MT" panose="020B0602020104020603" pitchFamily="34" charset="0"/>
        </a:defRPr>
      </a:lvl5pPr>
      <a:lvl6pPr marL="457200" algn="l" rtl="0" fontAlgn="base">
        <a:spcBef>
          <a:spcPct val="0"/>
        </a:spcBef>
        <a:spcAft>
          <a:spcPct val="0"/>
        </a:spcAft>
        <a:defRPr sz="4400">
          <a:solidFill>
            <a:schemeClr val="tx2"/>
          </a:solidFill>
          <a:latin typeface="Tw Cen MT" panose="020B0602020104020603" pitchFamily="34" charset="0"/>
        </a:defRPr>
      </a:lvl6pPr>
      <a:lvl7pPr marL="914400" algn="l" rtl="0" fontAlgn="base">
        <a:spcBef>
          <a:spcPct val="0"/>
        </a:spcBef>
        <a:spcAft>
          <a:spcPct val="0"/>
        </a:spcAft>
        <a:defRPr sz="4400">
          <a:solidFill>
            <a:schemeClr val="tx2"/>
          </a:solidFill>
          <a:latin typeface="Tw Cen MT" panose="020B0602020104020603" pitchFamily="34" charset="0"/>
        </a:defRPr>
      </a:lvl7pPr>
      <a:lvl8pPr marL="1371600" algn="l" rtl="0" fontAlgn="base">
        <a:spcBef>
          <a:spcPct val="0"/>
        </a:spcBef>
        <a:spcAft>
          <a:spcPct val="0"/>
        </a:spcAft>
        <a:defRPr sz="4400">
          <a:solidFill>
            <a:schemeClr val="tx2"/>
          </a:solidFill>
          <a:latin typeface="Tw Cen MT" panose="020B0602020104020603" pitchFamily="34" charset="0"/>
        </a:defRPr>
      </a:lvl8pPr>
      <a:lvl9pPr marL="1828800" algn="l" rtl="0" fontAlgn="base">
        <a:spcBef>
          <a:spcPct val="0"/>
        </a:spcBef>
        <a:spcAft>
          <a:spcPct val="0"/>
        </a:spcAft>
        <a:defRPr sz="4400">
          <a:solidFill>
            <a:schemeClr val="tx2"/>
          </a:solidFill>
          <a:latin typeface="Tw Cen MT" panose="020B0602020104020603" pitchFamily="34" charset="0"/>
        </a:defRPr>
      </a:lvl9pPr>
    </p:titleStyle>
    <p:bodyStyle>
      <a:lvl1pPr marL="319088" indent="-319088" algn="l" rtl="0" fontAlgn="base">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rgbClr val="775F55"/>
                </a:solidFill>
                <a:latin typeface="Tw Cen MT"/>
              </a:defRPr>
            </a:lvl1pPr>
          </a:lstStyle>
          <a:p>
            <a:pPr>
              <a:defRPr/>
            </a:pPr>
            <a:fld id="{EF4BD055-9043-44B2-96F1-596D3D998845}" type="datetimeFigureOut">
              <a:rPr lang="en-US"/>
              <a:pPr>
                <a:defRPr/>
              </a:pPr>
              <a:t>8/19/2015</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775F55"/>
                </a:solidFill>
                <a:latin typeface="Tw Cen M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latin typeface="Tw Cen MT" panose="020B0602020104020603" pitchFamily="34" charset="0"/>
              </a:defRPr>
            </a:lvl1pPr>
          </a:lstStyle>
          <a:p>
            <a:fld id="{CFC168B8-5F86-4A3E-AC94-F6A82E3C828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defRPr>
      </a:lvl2pPr>
      <a:lvl3pPr algn="l" rtl="0" fontAlgn="base">
        <a:spcBef>
          <a:spcPct val="0"/>
        </a:spcBef>
        <a:spcAft>
          <a:spcPct val="0"/>
        </a:spcAft>
        <a:defRPr sz="4400">
          <a:solidFill>
            <a:schemeClr val="tx2"/>
          </a:solidFill>
          <a:latin typeface="Tw Cen MT" panose="020B0602020104020603" pitchFamily="34" charset="0"/>
        </a:defRPr>
      </a:lvl3pPr>
      <a:lvl4pPr algn="l" rtl="0" fontAlgn="base">
        <a:spcBef>
          <a:spcPct val="0"/>
        </a:spcBef>
        <a:spcAft>
          <a:spcPct val="0"/>
        </a:spcAft>
        <a:defRPr sz="4400">
          <a:solidFill>
            <a:schemeClr val="tx2"/>
          </a:solidFill>
          <a:latin typeface="Tw Cen MT" panose="020B0602020104020603" pitchFamily="34" charset="0"/>
        </a:defRPr>
      </a:lvl4pPr>
      <a:lvl5pPr algn="l" rtl="0" fontAlgn="base">
        <a:spcBef>
          <a:spcPct val="0"/>
        </a:spcBef>
        <a:spcAft>
          <a:spcPct val="0"/>
        </a:spcAft>
        <a:defRPr sz="4400">
          <a:solidFill>
            <a:schemeClr val="tx2"/>
          </a:solidFill>
          <a:latin typeface="Tw Cen MT" panose="020B0602020104020603" pitchFamily="34" charset="0"/>
        </a:defRPr>
      </a:lvl5pPr>
      <a:lvl6pPr marL="457200" algn="l" rtl="0" fontAlgn="base">
        <a:spcBef>
          <a:spcPct val="0"/>
        </a:spcBef>
        <a:spcAft>
          <a:spcPct val="0"/>
        </a:spcAft>
        <a:defRPr sz="4400">
          <a:solidFill>
            <a:schemeClr val="tx2"/>
          </a:solidFill>
          <a:latin typeface="Tw Cen MT" panose="020B0602020104020603" pitchFamily="34" charset="0"/>
        </a:defRPr>
      </a:lvl6pPr>
      <a:lvl7pPr marL="914400" algn="l" rtl="0" fontAlgn="base">
        <a:spcBef>
          <a:spcPct val="0"/>
        </a:spcBef>
        <a:spcAft>
          <a:spcPct val="0"/>
        </a:spcAft>
        <a:defRPr sz="4400">
          <a:solidFill>
            <a:schemeClr val="tx2"/>
          </a:solidFill>
          <a:latin typeface="Tw Cen MT" panose="020B0602020104020603" pitchFamily="34" charset="0"/>
        </a:defRPr>
      </a:lvl7pPr>
      <a:lvl8pPr marL="1371600" algn="l" rtl="0" fontAlgn="base">
        <a:spcBef>
          <a:spcPct val="0"/>
        </a:spcBef>
        <a:spcAft>
          <a:spcPct val="0"/>
        </a:spcAft>
        <a:defRPr sz="4400">
          <a:solidFill>
            <a:schemeClr val="tx2"/>
          </a:solidFill>
          <a:latin typeface="Tw Cen MT" panose="020B0602020104020603" pitchFamily="34" charset="0"/>
        </a:defRPr>
      </a:lvl8pPr>
      <a:lvl9pPr marL="1828800" algn="l" rtl="0" fontAlgn="base">
        <a:spcBef>
          <a:spcPct val="0"/>
        </a:spcBef>
        <a:spcAft>
          <a:spcPct val="0"/>
        </a:spcAft>
        <a:defRPr sz="4400">
          <a:solidFill>
            <a:schemeClr val="tx2"/>
          </a:solidFill>
          <a:latin typeface="Tw Cen MT" panose="020B0602020104020603" pitchFamily="34" charset="0"/>
        </a:defRPr>
      </a:lvl9pPr>
    </p:titleStyle>
    <p:bodyStyle>
      <a:lvl1pPr marL="319088" indent="-319088" algn="l" rtl="0" fontAlgn="base">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609600"/>
            <a:ext cx="7599363" cy="1455738"/>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9219" name="Text Placeholder 2"/>
          <p:cNvSpPr>
            <a:spLocks noGrp="1"/>
          </p:cNvSpPr>
          <p:nvPr>
            <p:ph type="body" idx="1"/>
          </p:nvPr>
        </p:nvSpPr>
        <p:spPr bwMode="auto">
          <a:xfrm>
            <a:off x="514350" y="2141538"/>
            <a:ext cx="7599363"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442075" y="5870575"/>
            <a:ext cx="1200150" cy="377825"/>
          </a:xfrm>
          <a:prstGeom prst="rect">
            <a:avLst/>
          </a:prstGeom>
        </p:spPr>
        <p:txBody>
          <a:bodyPr vert="horz" lIns="91440" tIns="45720" rIns="91440" bIns="45720" rtlCol="0" anchor="ctr"/>
          <a:lstStyle>
            <a:lvl1pPr algn="r" defTabSz="457200" eaLnBrk="1" fontAlgn="auto" hangingPunct="1">
              <a:spcBef>
                <a:spcPts val="0"/>
              </a:spcBef>
              <a:spcAft>
                <a:spcPts val="0"/>
              </a:spcAft>
              <a:defRPr sz="1000" b="0" i="0" smtClean="0">
                <a:solidFill>
                  <a:prstClr val="white"/>
                </a:solidFill>
                <a:effectLst/>
                <a:latin typeface="+mn-lt"/>
              </a:defRPr>
            </a:lvl1pPr>
          </a:lstStyle>
          <a:p>
            <a:pPr>
              <a:defRPr/>
            </a:pPr>
            <a:fld id="{AEC6685D-C349-414E-AFC8-EC24BB64A489}" type="datetimeFigureOut">
              <a:rPr lang="en-US"/>
              <a:pPr>
                <a:defRPr/>
              </a:pPr>
              <a:t>8/19/2015</a:t>
            </a:fld>
            <a:endParaRPr lang="en-US" dirty="0"/>
          </a:p>
        </p:txBody>
      </p:sp>
      <p:sp>
        <p:nvSpPr>
          <p:cNvPr id="5" name="Footer Placeholder 4"/>
          <p:cNvSpPr>
            <a:spLocks noGrp="1"/>
          </p:cNvSpPr>
          <p:nvPr>
            <p:ph type="ftr" sz="quarter" idx="3"/>
          </p:nvPr>
        </p:nvSpPr>
        <p:spPr>
          <a:xfrm>
            <a:off x="514350" y="5870575"/>
            <a:ext cx="5870575" cy="377825"/>
          </a:xfrm>
          <a:prstGeom prst="rect">
            <a:avLst/>
          </a:prstGeom>
        </p:spPr>
        <p:txBody>
          <a:bodyPr vert="horz" lIns="91440" tIns="45720" rIns="91440" bIns="45720" rtlCol="0" anchor="ctr"/>
          <a:lstStyle>
            <a:lvl1pPr algn="l" defTabSz="457200" eaLnBrk="1" fontAlgn="auto" hangingPunct="1">
              <a:spcBef>
                <a:spcPts val="0"/>
              </a:spcBef>
              <a:spcAft>
                <a:spcPts val="0"/>
              </a:spcAft>
              <a:defRPr sz="1000" b="0" i="0" dirty="0">
                <a:solidFill>
                  <a:prstClr val="white"/>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699375" y="5870575"/>
            <a:ext cx="414338" cy="3778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000">
                <a:solidFill>
                  <a:srgbClr val="FFFFFF"/>
                </a:solidFill>
                <a:latin typeface="Calibri" panose="020F0502020204030204" pitchFamily="34" charset="0"/>
              </a:defRPr>
            </a:lvl1pPr>
          </a:lstStyle>
          <a:p>
            <a:fld id="{3640999B-E312-4D56-AC23-B8978C5055EB}"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 id="2147484014" r:id="rId14"/>
    <p:sldLayoutId id="2147484015" r:id="rId15"/>
    <p:sldLayoutId id="2147484016" r:id="rId16"/>
    <p:sldLayoutId id="2147484017" r:id="rId17"/>
  </p:sldLayoutIdLst>
  <p:txStyles>
    <p:titleStyle>
      <a:lvl1pPr algn="l" defTabSz="457200" rtl="0" fontAlgn="base">
        <a:spcBef>
          <a:spcPct val="0"/>
        </a:spcBef>
        <a:spcAft>
          <a:spcPct val="0"/>
        </a:spcAft>
        <a:defRPr sz="3600" kern="1200" cap="all">
          <a:ln w="3175" cmpd="sng">
            <a:noFill/>
          </a:ln>
          <a:solidFill>
            <a:schemeClr val="tx1"/>
          </a:solidFill>
          <a:latin typeface="+mj-lt"/>
          <a:ea typeface="+mj-ea"/>
          <a:cs typeface="+mj-cs"/>
        </a:defRPr>
      </a:lvl1pPr>
      <a:lvl2pPr algn="l" defTabSz="457200" rtl="0" fontAlgn="base">
        <a:spcBef>
          <a:spcPct val="0"/>
        </a:spcBef>
        <a:spcAft>
          <a:spcPct val="0"/>
        </a:spcAft>
        <a:defRPr sz="3600">
          <a:solidFill>
            <a:schemeClr val="tx1"/>
          </a:solidFill>
          <a:latin typeface="Calibri Light" panose="020F0302020204030204" pitchFamily="34" charset="0"/>
        </a:defRPr>
      </a:lvl2pPr>
      <a:lvl3pPr algn="l" defTabSz="457200" rtl="0" fontAlgn="base">
        <a:spcBef>
          <a:spcPct val="0"/>
        </a:spcBef>
        <a:spcAft>
          <a:spcPct val="0"/>
        </a:spcAft>
        <a:defRPr sz="3600">
          <a:solidFill>
            <a:schemeClr val="tx1"/>
          </a:solidFill>
          <a:latin typeface="Calibri Light" panose="020F0302020204030204" pitchFamily="34" charset="0"/>
        </a:defRPr>
      </a:lvl3pPr>
      <a:lvl4pPr algn="l" defTabSz="457200" rtl="0" fontAlgn="base">
        <a:spcBef>
          <a:spcPct val="0"/>
        </a:spcBef>
        <a:spcAft>
          <a:spcPct val="0"/>
        </a:spcAft>
        <a:defRPr sz="3600">
          <a:solidFill>
            <a:schemeClr val="tx1"/>
          </a:solidFill>
          <a:latin typeface="Calibri Light" panose="020F0302020204030204" pitchFamily="34" charset="0"/>
        </a:defRPr>
      </a:lvl4pPr>
      <a:lvl5pPr algn="l" defTabSz="457200" rtl="0" fontAlgn="base">
        <a:spcBef>
          <a:spcPct val="0"/>
        </a:spcBef>
        <a:spcAft>
          <a:spcPct val="0"/>
        </a:spcAft>
        <a:defRPr sz="3600">
          <a:solidFill>
            <a:schemeClr val="tx1"/>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fontAlgn="base">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fontAlgn="base">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fontAlgn="base">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fontAlgn="base">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dictionary.reference.com/browse/-ous" TargetMode="External"/><Relationship Id="rId1" Type="http://schemas.openxmlformats.org/officeDocument/2006/relationships/slideLayout" Target="../slideLayouts/slideLayout9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dictionary.reference.com/browse/refute" TargetMode="Externa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0.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dictionary.reference.com/browse/lax" TargetMode="External"/><Relationship Id="rId1" Type="http://schemas.openxmlformats.org/officeDocument/2006/relationships/slideLayout" Target="../slideLayouts/slideLayout110.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dictionary.reference.com/browse/litigate" TargetMode="Externa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dictionary.reference.com/browse/Saturn" TargetMode="Externa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21.xm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source=images&amp;cd=&amp;cad=rja&amp;uact=8&amp;docid=i-Mgts9nTbAogM&amp;tbnid=jvz9H_PRuvA7wM&amp;ved=0CAgQjRw&amp;url=http://www.fungagz.com/2012/05/30-hilarious-ironic-pictures-that-will-make-you-laugh/&amp;ei=LOnvU4G5E5SxyASHroLoCw&amp;psig=AFQjCNG__iLbvGJ-f4Bl4MQK0A0iEoAT9Q&amp;ust=1408318124413117" TargetMode="Externa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MuHe0UMrUj78JM&amp;tbnid=6djJ05v3t68NUM:&amp;ved=0CAUQjRw&amp;url=http://www.stephenlarsenandco.co.nz/mbgt_mar_2012&amp;ei=HPLvU5K6O8rn8gHJjIHADw&amp;bvm=bv.73231344,d.b2U&amp;psig=AFQjCNF47HO7uX4G2yicDyNe1DDdD24jiw&amp;ust=1408320385584522" TargetMode="External"/><Relationship Id="rId2" Type="http://schemas.openxmlformats.org/officeDocument/2006/relationships/notesSlide" Target="../notesSlides/notesSlide1.xml"/><Relationship Id="rId1" Type="http://schemas.openxmlformats.org/officeDocument/2006/relationships/slideLayout" Target="../slideLayouts/slideLayout82.xml"/><Relationship Id="rId5" Type="http://schemas.openxmlformats.org/officeDocument/2006/relationships/image" Target="../media/image26.pn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dictionary.reference.com/browse/acerbate" TargetMode="Externa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685800" y="381000"/>
            <a:ext cx="7772400" cy="4800600"/>
          </a:xfrm>
        </p:spPr>
        <p:txBody>
          <a:bodyPr/>
          <a:lstStyle/>
          <a:p>
            <a:pPr algn="ctr" eaLnBrk="1" hangingPunct="1"/>
            <a:r>
              <a:rPr lang="en-US" altLang="en-US" sz="9600" b="1" smtClean="0">
                <a:solidFill>
                  <a:srgbClr val="6600CC"/>
                </a:solidFill>
                <a:latin typeface="Comic Sans MS" panose="030F0702030302020204" pitchFamily="66" charset="0"/>
              </a:rPr>
              <a:t>Level G</a:t>
            </a:r>
            <a:br>
              <a:rPr lang="en-US" altLang="en-US" sz="9600" b="1" smtClean="0">
                <a:solidFill>
                  <a:srgbClr val="6600CC"/>
                </a:solidFill>
                <a:latin typeface="Comic Sans MS" panose="030F0702030302020204" pitchFamily="66" charset="0"/>
              </a:rPr>
            </a:br>
            <a:r>
              <a:rPr lang="en-US" altLang="en-US" sz="9600" b="1" smtClean="0">
                <a:solidFill>
                  <a:srgbClr val="6600CC"/>
                </a:solidFill>
                <a:latin typeface="Comic Sans MS" panose="030F0702030302020204" pitchFamily="66" charset="0"/>
              </a:rPr>
              <a:t>Unit 8</a:t>
            </a:r>
            <a:br>
              <a:rPr lang="en-US" altLang="en-US" sz="9600" b="1" smtClean="0">
                <a:solidFill>
                  <a:srgbClr val="6600CC"/>
                </a:solidFill>
                <a:latin typeface="Comic Sans MS" panose="030F0702030302020204" pitchFamily="66" charset="0"/>
              </a:rPr>
            </a:br>
            <a:r>
              <a:rPr lang="en-US" altLang="en-US" sz="9600" b="1" smtClean="0">
                <a:solidFill>
                  <a:srgbClr val="6600CC"/>
                </a:solidFill>
                <a:latin typeface="Comic Sans MS" panose="030F0702030302020204" pitchFamily="66" charset="0"/>
              </a:rPr>
              <a:t>Vocabulary</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Fatuous</a:t>
            </a:r>
            <a:endParaRPr lang="en-US" dirty="0"/>
          </a:p>
        </p:txBody>
      </p:sp>
      <p:sp>
        <p:nvSpPr>
          <p:cNvPr id="144387" name="Content Placeholder 2"/>
          <p:cNvSpPr>
            <a:spLocks noGrp="1"/>
          </p:cNvSpPr>
          <p:nvPr>
            <p:ph idx="1"/>
          </p:nvPr>
        </p:nvSpPr>
        <p:spPr>
          <a:xfrm>
            <a:off x="514350" y="609600"/>
            <a:ext cx="7599363" cy="3649663"/>
          </a:xfrm>
        </p:spPr>
        <p:txBody>
          <a:bodyPr/>
          <a:lstStyle/>
          <a:p>
            <a:r>
              <a:rPr lang="en-US" altLang="en-US" smtClean="0"/>
              <a:t>Connotation: Negative</a:t>
            </a:r>
          </a:p>
          <a:p>
            <a:endParaRPr lang="en-US" altLang="en-US" smtClean="0"/>
          </a:p>
          <a:p>
            <a:r>
              <a:rPr lang="en-US" altLang="en-US" smtClean="0"/>
              <a:t>Etymology:1625-35; &lt; Latin </a:t>
            </a:r>
            <a:r>
              <a:rPr lang="en-US" altLang="en-US" i="1" smtClean="0"/>
              <a:t>fatuus </a:t>
            </a:r>
            <a:r>
              <a:rPr lang="en-US" altLang="en-US" smtClean="0"/>
              <a:t>silly, foolish, idiotic; see </a:t>
            </a:r>
            <a:r>
              <a:rPr lang="en-US" altLang="en-US" smtClean="0">
                <a:hlinkClick r:id="rId2"/>
              </a:rPr>
              <a:t>-ous</a:t>
            </a:r>
            <a:endParaRPr lang="en-US" altLang="en-US" smtClean="0"/>
          </a:p>
        </p:txBody>
      </p:sp>
      <p:pic>
        <p:nvPicPr>
          <p:cNvPr id="14438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8475" y="3171825"/>
            <a:ext cx="158115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altLang="en-US" smtClean="0"/>
              <a:t>Irrefutable </a:t>
            </a:r>
          </a:p>
        </p:txBody>
      </p:sp>
      <p:sp>
        <p:nvSpPr>
          <p:cNvPr id="3" name="Content Placeholder 2"/>
          <p:cNvSpPr>
            <a:spLocks noGrp="1"/>
          </p:cNvSpPr>
          <p:nvPr>
            <p:ph idx="1"/>
          </p:nvPr>
        </p:nvSpPr>
        <p:spPr/>
        <p:txBody>
          <a:bodyPr rtlCol="0">
            <a:normAutofit/>
          </a:bodyPr>
          <a:lstStyle/>
          <a:p>
            <a:pPr fontAlgn="auto">
              <a:spcAft>
                <a:spcPts val="0"/>
              </a:spcAft>
              <a:defRPr/>
            </a:pPr>
            <a:endParaRPr lang="en-US" dirty="0" smtClean="0"/>
          </a:p>
          <a:p>
            <a:pPr marL="0" indent="0" fontAlgn="auto">
              <a:spcAft>
                <a:spcPts val="0"/>
              </a:spcAft>
              <a:buFont typeface="Arial" panose="020B0604020202020204" pitchFamily="34" charset="0"/>
              <a:buNone/>
              <a:defRPr/>
            </a:pPr>
            <a:r>
              <a:rPr lang="en-US" dirty="0" smtClean="0"/>
              <a:t>Connotation: negative</a:t>
            </a:r>
          </a:p>
          <a:p>
            <a:pPr marL="0" indent="0" fontAlgn="auto">
              <a:spcAft>
                <a:spcPts val="0"/>
              </a:spcAft>
              <a:buFont typeface="Arial" panose="020B0604020202020204" pitchFamily="34" charset="0"/>
              <a:buNone/>
              <a:defRPr/>
            </a:pPr>
            <a:r>
              <a:rPr lang="en-US" dirty="0" smtClean="0"/>
              <a:t>Etymology: Latin</a:t>
            </a:r>
            <a:r>
              <a:rPr lang="en-US" dirty="0"/>
              <a:t> </a:t>
            </a:r>
            <a:endParaRPr lang="en-US" dirty="0" smtClean="0"/>
          </a:p>
          <a:p>
            <a:pPr marL="0" indent="0" fontAlgn="auto">
              <a:spcAft>
                <a:spcPts val="0"/>
              </a:spcAft>
              <a:buFont typeface="Arial" panose="020B0604020202020204" pitchFamily="34" charset="0"/>
              <a:buNone/>
              <a:defRPr/>
            </a:pPr>
            <a:r>
              <a:rPr lang="en-US" dirty="0" err="1" smtClean="0"/>
              <a:t>irrefutabilis</a:t>
            </a:r>
            <a:r>
              <a:rPr lang="en-US" dirty="0"/>
              <a:t>, from </a:t>
            </a:r>
            <a:endParaRPr lang="en-US" dirty="0" smtClean="0"/>
          </a:p>
          <a:p>
            <a:pPr marL="0" indent="0" fontAlgn="auto">
              <a:spcAft>
                <a:spcPts val="0"/>
              </a:spcAft>
              <a:buFont typeface="Arial" panose="020B0604020202020204" pitchFamily="34" charset="0"/>
              <a:buNone/>
              <a:defRPr/>
            </a:pPr>
            <a:r>
              <a:rPr lang="en-US" dirty="0" smtClean="0"/>
              <a:t>in-</a:t>
            </a:r>
            <a:r>
              <a:rPr lang="en-US" dirty="0"/>
              <a:t> "not" + </a:t>
            </a:r>
            <a:r>
              <a:rPr lang="en-US" dirty="0" err="1" smtClean="0"/>
              <a:t>refutabilis</a:t>
            </a:r>
            <a:r>
              <a:rPr lang="en-US" dirty="0" smtClean="0"/>
              <a:t> </a:t>
            </a:r>
          </a:p>
          <a:p>
            <a:pPr marL="0" indent="0" fontAlgn="auto">
              <a:spcAft>
                <a:spcPts val="0"/>
              </a:spcAft>
              <a:buFont typeface="Arial" panose="020B0604020202020204" pitchFamily="34" charset="0"/>
              <a:buNone/>
              <a:defRPr/>
            </a:pPr>
            <a:r>
              <a:rPr lang="en-US" dirty="0" smtClean="0"/>
              <a:t>from</a:t>
            </a:r>
            <a:r>
              <a:rPr lang="en-US" dirty="0"/>
              <a:t> </a:t>
            </a:r>
            <a:r>
              <a:rPr lang="en-US" i="1" dirty="0" err="1"/>
              <a:t>refutare</a:t>
            </a:r>
            <a:r>
              <a:rPr lang="en-US" i="1" dirty="0"/>
              <a:t> </a:t>
            </a:r>
            <a:endParaRPr lang="en-US" i="1" dirty="0" smtClean="0"/>
          </a:p>
          <a:p>
            <a:pPr marL="0" indent="0" fontAlgn="auto">
              <a:spcAft>
                <a:spcPts val="0"/>
              </a:spcAft>
              <a:buFont typeface="Arial" panose="020B0604020202020204" pitchFamily="34" charset="0"/>
              <a:buNone/>
              <a:defRPr/>
            </a:pPr>
            <a:r>
              <a:rPr lang="en-US" dirty="0" smtClean="0"/>
              <a:t>(</a:t>
            </a:r>
            <a:r>
              <a:rPr lang="en-US" dirty="0"/>
              <a:t>see </a:t>
            </a:r>
            <a:r>
              <a:rPr lang="en-US" dirty="0">
                <a:hlinkClick r:id="rId2"/>
              </a:rPr>
              <a:t>refute</a:t>
            </a:r>
            <a:r>
              <a:rPr lang="en-US" dirty="0"/>
              <a:t> )</a:t>
            </a:r>
            <a:endParaRPr lang="en-US" dirty="0" smtClean="0"/>
          </a:p>
          <a:p>
            <a:pPr marL="0" indent="0" fontAlgn="auto">
              <a:spcAft>
                <a:spcPts val="0"/>
              </a:spcAft>
              <a:buFont typeface="Arial" panose="020B0604020202020204" pitchFamily="34" charset="0"/>
              <a:buNone/>
              <a:defRPr/>
            </a:pPr>
            <a:endParaRPr lang="en-US" dirty="0" smtClean="0"/>
          </a:p>
        </p:txBody>
      </p:sp>
      <p:pic>
        <p:nvPicPr>
          <p:cNvPr id="145412" name="Picture 2"/>
          <p:cNvPicPr>
            <a:picLocks noChangeAspect="1" noChangeArrowheads="1"/>
          </p:cNvPicPr>
          <p:nvPr/>
        </p:nvPicPr>
        <p:blipFill>
          <a:blip r:embed="rId3">
            <a:extLst>
              <a:ext uri="{28A0092B-C50C-407E-A947-70E740481C1C}">
                <a14:useLocalDpi xmlns:a14="http://schemas.microsoft.com/office/drawing/2010/main" val="0"/>
              </a:ext>
            </a:extLst>
          </a:blip>
          <a:srcRect b="3357"/>
          <a:stretch>
            <a:fillRect/>
          </a:stretch>
        </p:blipFill>
        <p:spPr bwMode="auto">
          <a:xfrm>
            <a:off x="4254500" y="1676400"/>
            <a:ext cx="4913313"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algn="ctr" eaLnBrk="1" hangingPunct="1"/>
            <a:r>
              <a:rPr lang="en-US" altLang="en-US" sz="7200" b="1" smtClean="0">
                <a:solidFill>
                  <a:srgbClr val="6600CC"/>
                </a:solidFill>
                <a:latin typeface="Comic Sans MS" panose="030F0702030302020204" pitchFamily="66" charset="0"/>
              </a:rPr>
              <a:t>JUGGERNAUT</a:t>
            </a:r>
          </a:p>
        </p:txBody>
      </p:sp>
      <p:sp>
        <p:nvSpPr>
          <p:cNvPr id="146435" name="Rectangle 3"/>
          <p:cNvSpPr>
            <a:spLocks noGrp="1" noChangeArrowheads="1"/>
          </p:cNvSpPr>
          <p:nvPr>
            <p:ph type="body" idx="1"/>
          </p:nvPr>
        </p:nvSpPr>
        <p:spPr/>
        <p:txBody>
          <a:bodyPr/>
          <a:lstStyle/>
          <a:p>
            <a:pPr eaLnBrk="1" hangingPunct="1"/>
            <a:r>
              <a:rPr lang="en-US" altLang="en-US" sz="2800" b="1" smtClean="0">
                <a:latin typeface="Comic Sans MS" panose="030F0702030302020204" pitchFamily="66" charset="0"/>
              </a:rPr>
              <a:t>Definition: </a:t>
            </a:r>
            <a:r>
              <a:rPr lang="en-US" altLang="en-US" sz="2800" smtClean="0">
                <a:latin typeface="Comic Sans MS" panose="030F0702030302020204" pitchFamily="66" charset="0"/>
              </a:rPr>
              <a:t>(n.) a massive and inescapable force or object that crushes whatever is in it’s path</a:t>
            </a:r>
            <a:endParaRPr lang="en-US" altLang="en-US" sz="2800" b="1" smtClean="0">
              <a:latin typeface="Comic Sans MS" panose="030F0702030302020204" pitchFamily="66" charset="0"/>
            </a:endParaRPr>
          </a:p>
          <a:p>
            <a:pPr eaLnBrk="1" hangingPunct="1"/>
            <a:r>
              <a:rPr lang="en-US" altLang="en-US" sz="2800" b="1" smtClean="0">
                <a:latin typeface="Comic Sans MS" panose="030F0702030302020204" pitchFamily="66" charset="0"/>
              </a:rPr>
              <a:t>Synonym: </a:t>
            </a:r>
            <a:r>
              <a:rPr lang="en-US" altLang="en-US" sz="2800" smtClean="0">
                <a:latin typeface="Comic Sans MS" panose="030F0702030302020204" pitchFamily="66" charset="0"/>
              </a:rPr>
              <a:t>force</a:t>
            </a:r>
            <a:endParaRPr lang="en-US" altLang="en-US" sz="2800" b="1" smtClean="0">
              <a:latin typeface="Comic Sans MS" panose="030F0702030302020204" pitchFamily="66" charset="0"/>
            </a:endParaRPr>
          </a:p>
        </p:txBody>
      </p:sp>
      <p:pic>
        <p:nvPicPr>
          <p:cNvPr id="146436" name="Picture 5" descr="dirty-har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438400"/>
            <a:ext cx="28575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7" name="Picture 7" descr="933155_75753_fr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505200"/>
            <a:ext cx="29083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Juggernaut</a:t>
            </a:r>
            <a:endParaRPr lang="en-US" dirty="0"/>
          </a:p>
        </p:txBody>
      </p:sp>
      <p:sp>
        <p:nvSpPr>
          <p:cNvPr id="147459" name="Content Placeholder 2"/>
          <p:cNvSpPr>
            <a:spLocks noGrp="1"/>
          </p:cNvSpPr>
          <p:nvPr>
            <p:ph idx="1"/>
          </p:nvPr>
        </p:nvSpPr>
        <p:spPr/>
        <p:txBody>
          <a:bodyPr/>
          <a:lstStyle/>
          <a:p>
            <a:r>
              <a:rPr lang="en-US" altLang="en-US" sz="2400" smtClean="0"/>
              <a:t>Connotation: Negative</a:t>
            </a:r>
          </a:p>
          <a:p>
            <a:r>
              <a:rPr lang="en-US" altLang="en-US" sz="2400" smtClean="0"/>
              <a:t>Etymology:  Hindi </a:t>
            </a:r>
            <a:r>
              <a:rPr lang="en-US" altLang="en-US" sz="2400" i="1" smtClean="0"/>
              <a:t>Jagannāth </a:t>
            </a:r>
            <a:r>
              <a:rPr lang="en-US" altLang="en-US" sz="2400" smtClean="0"/>
              <a:t>&lt; Sanskrit </a:t>
            </a:r>
            <a:r>
              <a:rPr lang="en-US" altLang="en-US" sz="2400" i="1" smtClean="0"/>
              <a:t>Jagannātha </a:t>
            </a:r>
            <a:r>
              <a:rPr lang="en-US" altLang="en-US" sz="2400" smtClean="0"/>
              <a:t>lord of the world (i.e., the god Vishnu or Krishna), equivalent to </a:t>
            </a:r>
            <a:r>
              <a:rPr lang="en-US" altLang="en-US" sz="2400" i="1" smtClean="0"/>
              <a:t>jagat </a:t>
            </a:r>
            <a:r>
              <a:rPr lang="en-US" altLang="en-US" sz="2400" smtClean="0"/>
              <a:t>world + </a:t>
            </a:r>
            <a:r>
              <a:rPr lang="en-US" altLang="en-US" sz="2400" i="1" smtClean="0"/>
              <a:t>nātha </a:t>
            </a:r>
            <a:r>
              <a:rPr lang="en-US" altLang="en-US" sz="2400" smtClean="0"/>
              <a:t>lord</a:t>
            </a:r>
          </a:p>
          <a:p>
            <a:endParaRPr lang="en-US" altLang="en-US" sz="2400" smtClean="0"/>
          </a:p>
        </p:txBody>
      </p:sp>
      <p:pic>
        <p:nvPicPr>
          <p:cNvPr id="1474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100388"/>
            <a:ext cx="3094038"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algn="ctr" eaLnBrk="1" hangingPunct="1"/>
            <a:r>
              <a:rPr lang="en-US" altLang="en-US" sz="7200" b="1" smtClean="0">
                <a:solidFill>
                  <a:srgbClr val="6600CC"/>
                </a:solidFill>
                <a:latin typeface="Comic Sans MS" panose="030F0702030302020204" pitchFamily="66" charset="0"/>
              </a:rPr>
              <a:t>LACKADAISICAL</a:t>
            </a:r>
          </a:p>
        </p:txBody>
      </p:sp>
      <p:sp>
        <p:nvSpPr>
          <p:cNvPr id="148483" name="Rectangle 3"/>
          <p:cNvSpPr>
            <a:spLocks noGrp="1" noChangeArrowheads="1"/>
          </p:cNvSpPr>
          <p:nvPr>
            <p:ph type="body" idx="1"/>
          </p:nvPr>
        </p:nvSpPr>
        <p:spPr/>
        <p:txBody>
          <a:bodyPr/>
          <a:lstStyle/>
          <a:p>
            <a:pPr eaLnBrk="1" hangingPunct="1"/>
            <a:r>
              <a:rPr lang="en-US" altLang="en-US" sz="2800" b="1" smtClean="0">
                <a:latin typeface="Comic Sans MS" panose="030F0702030302020204" pitchFamily="66" charset="0"/>
              </a:rPr>
              <a:t>Definition: </a:t>
            </a:r>
            <a:r>
              <a:rPr lang="en-US" altLang="en-US" sz="2800" smtClean="0">
                <a:latin typeface="Comic Sans MS" panose="030F0702030302020204" pitchFamily="66" charset="0"/>
              </a:rPr>
              <a:t>(adj.) lacking spirit or interest, halfhearted</a:t>
            </a:r>
            <a:endParaRPr lang="en-US" altLang="en-US" sz="2800" b="1" smtClean="0">
              <a:latin typeface="Comic Sans MS" panose="030F0702030302020204" pitchFamily="66" charset="0"/>
            </a:endParaRPr>
          </a:p>
          <a:p>
            <a:pPr eaLnBrk="1" hangingPunct="1"/>
            <a:r>
              <a:rPr lang="en-US" altLang="en-US" sz="2800" b="1" smtClean="0">
                <a:latin typeface="Comic Sans MS" panose="030F0702030302020204" pitchFamily="66" charset="0"/>
              </a:rPr>
              <a:t>Synonym: </a:t>
            </a:r>
            <a:r>
              <a:rPr lang="en-US" altLang="en-US" sz="2800" smtClean="0">
                <a:latin typeface="Comic Sans MS" panose="030F0702030302020204" pitchFamily="66" charset="0"/>
              </a:rPr>
              <a:t>listless, indifferent, lax</a:t>
            </a:r>
          </a:p>
          <a:p>
            <a:pPr eaLnBrk="1" hangingPunct="1"/>
            <a:r>
              <a:rPr lang="en-US" altLang="en-US" sz="2800" b="1" smtClean="0">
                <a:latin typeface="Comic Sans MS" panose="030F0702030302020204" pitchFamily="66" charset="0"/>
              </a:rPr>
              <a:t>Antonym: </a:t>
            </a:r>
            <a:r>
              <a:rPr lang="en-US" altLang="en-US" sz="2800" smtClean="0">
                <a:latin typeface="Comic Sans MS" panose="030F0702030302020204" pitchFamily="66" charset="0"/>
              </a:rPr>
              <a:t>energetic, wholehearted</a:t>
            </a:r>
            <a:endParaRPr lang="en-US" altLang="en-US" sz="2800" b="1" smtClean="0">
              <a:latin typeface="Comic Sans MS" panose="030F0702030302020204" pitchFamily="66" charset="0"/>
            </a:endParaRPr>
          </a:p>
        </p:txBody>
      </p:sp>
      <p:pic>
        <p:nvPicPr>
          <p:cNvPr id="148484" name="Picture 5" descr="la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663" y="3505200"/>
            <a:ext cx="33210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Lackadaisical</a:t>
            </a:r>
            <a:endParaRPr lang="en-US" dirty="0"/>
          </a:p>
        </p:txBody>
      </p:sp>
      <p:sp>
        <p:nvSpPr>
          <p:cNvPr id="149507" name="Content Placeholder 2"/>
          <p:cNvSpPr>
            <a:spLocks noGrp="1"/>
          </p:cNvSpPr>
          <p:nvPr>
            <p:ph idx="1"/>
          </p:nvPr>
        </p:nvSpPr>
        <p:spPr>
          <a:xfrm>
            <a:off x="822325" y="1100138"/>
            <a:ext cx="7864475" cy="3579812"/>
          </a:xfrm>
        </p:spPr>
        <p:txBody>
          <a:bodyPr/>
          <a:lstStyle/>
          <a:p>
            <a:r>
              <a:rPr lang="en-US" altLang="en-US" sz="2400" smtClean="0">
                <a:solidFill>
                  <a:srgbClr val="000000"/>
                </a:solidFill>
              </a:rPr>
              <a:t>Etymology:  </a:t>
            </a:r>
            <a:r>
              <a:rPr lang="en-US" altLang="en-US" sz="2400" b="0" smtClean="0"/>
              <a:t>from interjection </a:t>
            </a:r>
            <a:r>
              <a:rPr lang="en-US" altLang="en-US" sz="2400" b="0" i="1" smtClean="0"/>
              <a:t>lackadaisy </a:t>
            </a:r>
            <a:r>
              <a:rPr lang="en-US" altLang="en-US" sz="2400" b="0" smtClean="0"/>
              <a:t>"alas, alack" (1748), an alteration of </a:t>
            </a:r>
            <a:r>
              <a:rPr lang="en-US" altLang="en-US" sz="2400" b="0" i="1" smtClean="0"/>
              <a:t>lack-a-day </a:t>
            </a:r>
            <a:r>
              <a:rPr lang="en-US" altLang="en-US" sz="2400" b="0" smtClean="0"/>
              <a:t>(1690s),from </a:t>
            </a:r>
            <a:r>
              <a:rPr lang="en-US" altLang="en-US" sz="2400" b="0" i="1" smtClean="0"/>
              <a:t>alack the day </a:t>
            </a:r>
            <a:r>
              <a:rPr lang="en-US" altLang="en-US" sz="2400" b="0" smtClean="0"/>
              <a:t>(1590s). Hence, "given to crying 'lack-a-day,' vapidly sentimental." Sense probably altered by influence of </a:t>
            </a:r>
            <a:r>
              <a:rPr lang="en-US" altLang="en-US" sz="2400" b="0" smtClean="0">
                <a:hlinkClick r:id="rId2"/>
              </a:rPr>
              <a:t>lax</a:t>
            </a:r>
            <a:r>
              <a:rPr lang="en-US" altLang="en-US" sz="2400" b="0" smtClean="0"/>
              <a:t>. </a:t>
            </a:r>
            <a:endParaRPr lang="en-US" altLang="en-US" sz="2400" smtClean="0">
              <a:solidFill>
                <a:srgbClr val="000000"/>
              </a:solidFill>
            </a:endParaRPr>
          </a:p>
          <a:p>
            <a:r>
              <a:rPr lang="en-US" altLang="en-US" sz="2400" smtClean="0">
                <a:solidFill>
                  <a:srgbClr val="000000"/>
                </a:solidFill>
              </a:rPr>
              <a:t>Connotation: Negative</a:t>
            </a:r>
          </a:p>
        </p:txBody>
      </p:sp>
      <p:pic>
        <p:nvPicPr>
          <p:cNvPr id="1495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522663"/>
            <a:ext cx="4510088"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Content Placeholder 2"/>
          <p:cNvSpPr>
            <a:spLocks noGrp="1"/>
          </p:cNvSpPr>
          <p:nvPr>
            <p:ph idx="1"/>
          </p:nvPr>
        </p:nvSpPr>
        <p:spPr/>
        <p:txBody>
          <a:bodyPr/>
          <a:lstStyle/>
          <a:p>
            <a:r>
              <a:rPr lang="en-US" altLang="en-US" smtClean="0"/>
              <a:t>Connotation: Neutral</a:t>
            </a:r>
          </a:p>
          <a:p>
            <a:r>
              <a:rPr lang="en-US" altLang="en-US" smtClean="0"/>
              <a:t>Etymology: </a:t>
            </a:r>
            <a:r>
              <a:rPr lang="en-US" altLang="en-US" sz="2000" smtClean="0"/>
              <a:t>Medieval Latin </a:t>
            </a:r>
            <a:r>
              <a:rPr lang="en-US" altLang="en-US" sz="2000" i="1" smtClean="0"/>
              <a:t>litanīa </a:t>
            </a:r>
            <a:r>
              <a:rPr lang="en-US" altLang="en-US" sz="2000" smtClean="0"/>
              <a:t>from Late Greek </a:t>
            </a:r>
            <a:r>
              <a:rPr lang="en-US" altLang="en-US" sz="2000" i="1" smtClean="0"/>
              <a:t>litaneia </a:t>
            </a:r>
            <a:r>
              <a:rPr lang="en-US" altLang="en-US" sz="2000" smtClean="0"/>
              <a:t>prayer, ultimately from Greek </a:t>
            </a:r>
            <a:r>
              <a:rPr lang="en-US" altLang="en-US" sz="2000" i="1" smtClean="0"/>
              <a:t>litē </a:t>
            </a:r>
            <a:r>
              <a:rPr lang="en-US" altLang="en-US" sz="2000" smtClean="0"/>
              <a:t>entreaty</a:t>
            </a:r>
            <a:endParaRPr lang="en-US" altLang="en-US" sz="1800" smtClean="0"/>
          </a:p>
        </p:txBody>
      </p:sp>
      <p:sp>
        <p:nvSpPr>
          <p:cNvPr id="150531" name="Title 1"/>
          <p:cNvSpPr>
            <a:spLocks noGrp="1"/>
          </p:cNvSpPr>
          <p:nvPr>
            <p:ph type="title"/>
          </p:nvPr>
        </p:nvSpPr>
        <p:spPr/>
        <p:txBody>
          <a:bodyPr/>
          <a:lstStyle/>
          <a:p>
            <a:r>
              <a:rPr lang="en-US" altLang="en-US" smtClean="0">
                <a:latin typeface="Biondi"/>
              </a:rPr>
              <a:t>Litany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491230"/>
            <a:ext cx="3733800" cy="29248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algn="ctr" eaLnBrk="1" hangingPunct="1"/>
            <a:r>
              <a:rPr lang="en-US" altLang="en-US" sz="7200" b="1" smtClean="0">
                <a:solidFill>
                  <a:srgbClr val="6600CC"/>
                </a:solidFill>
                <a:latin typeface="Comic Sans MS" panose="030F0702030302020204" pitchFamily="66" charset="0"/>
              </a:rPr>
              <a:t>MACABRE</a:t>
            </a:r>
          </a:p>
        </p:txBody>
      </p:sp>
      <p:sp>
        <p:nvSpPr>
          <p:cNvPr id="151555" name="Rectangle 3"/>
          <p:cNvSpPr>
            <a:spLocks noGrp="1" noChangeArrowheads="1"/>
          </p:cNvSpPr>
          <p:nvPr>
            <p:ph type="body" idx="1"/>
          </p:nvPr>
        </p:nvSpPr>
        <p:spPr>
          <a:xfrm>
            <a:off x="228600" y="1600200"/>
            <a:ext cx="8763000" cy="4530725"/>
          </a:xfrm>
        </p:spPr>
        <p:txBody>
          <a:bodyPr/>
          <a:lstStyle/>
          <a:p>
            <a:pPr marL="0" indent="0" eaLnBrk="1" hangingPunct="1">
              <a:buFont typeface="Wingdings" panose="05000000000000000000" pitchFamily="2" charset="2"/>
              <a:buNone/>
            </a:pPr>
            <a:r>
              <a:rPr lang="en-US" altLang="en-US" sz="2800" b="1" smtClean="0">
                <a:latin typeface="Comic Sans MS" panose="030F0702030302020204" pitchFamily="66" charset="0"/>
              </a:rPr>
              <a:t>Connotation: negative</a:t>
            </a:r>
          </a:p>
          <a:p>
            <a:pPr marL="0" indent="0" eaLnBrk="1" hangingPunct="1">
              <a:buFont typeface="Wingdings" panose="05000000000000000000" pitchFamily="2" charset="2"/>
              <a:buNone/>
            </a:pPr>
            <a:r>
              <a:rPr lang="en-US" altLang="en-US" sz="2800" b="1" smtClean="0">
                <a:latin typeface="Comic Sans MS" panose="030F0702030302020204" pitchFamily="66" charset="0"/>
              </a:rPr>
              <a:t>Etymology: </a:t>
            </a:r>
            <a:r>
              <a:rPr lang="en-US" altLang="en-US" sz="2800" smtClean="0"/>
              <a:t>Old French </a:t>
            </a:r>
            <a:r>
              <a:rPr lang="en-US" altLang="en-US" sz="2800" i="1" smtClean="0"/>
              <a:t>danse macabre </a:t>
            </a:r>
            <a:r>
              <a:rPr lang="en-US" altLang="en-US" sz="2800" smtClean="0"/>
              <a:t>dance of death, probably from </a:t>
            </a:r>
            <a:r>
              <a:rPr lang="en-US" altLang="en-US" sz="2800" i="1" smtClean="0"/>
              <a:t>macabé </a:t>
            </a:r>
            <a:r>
              <a:rPr lang="en-US" altLang="en-US" sz="2800" smtClean="0"/>
              <a:t>relating to the Maccabees, who were associated with death because of the doctrines and prayers for the dead in II Macc. (12:43–46)</a:t>
            </a:r>
            <a:r>
              <a:rPr lang="en-US" altLang="en-US" sz="2800" b="1" smtClean="0">
                <a:latin typeface="Comic Sans MS" panose="030F0702030302020204" pitchFamily="66" charset="0"/>
              </a:rPr>
              <a:t> </a:t>
            </a:r>
          </a:p>
        </p:txBody>
      </p:sp>
      <p:pic>
        <p:nvPicPr>
          <p:cNvPr id="151556" name="Picture 5" descr="macab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191000"/>
            <a:ext cx="35052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algn="ctr" eaLnBrk="1" hangingPunct="1"/>
            <a:r>
              <a:rPr lang="en-US" altLang="en-US" sz="7200" b="1" smtClean="0">
                <a:solidFill>
                  <a:srgbClr val="6600CC"/>
                </a:solidFill>
                <a:latin typeface="Comic Sans MS" panose="030F0702030302020204" pitchFamily="66" charset="0"/>
              </a:rPr>
              <a:t>PAUCITY</a:t>
            </a:r>
          </a:p>
        </p:txBody>
      </p:sp>
      <p:sp>
        <p:nvSpPr>
          <p:cNvPr id="152579" name="Rectangle 3"/>
          <p:cNvSpPr>
            <a:spLocks noGrp="1" noChangeArrowheads="1"/>
          </p:cNvSpPr>
          <p:nvPr>
            <p:ph type="body" idx="1"/>
          </p:nvPr>
        </p:nvSpPr>
        <p:spPr/>
        <p:txBody>
          <a:bodyPr/>
          <a:lstStyle/>
          <a:p>
            <a:pPr eaLnBrk="1" hangingPunct="1"/>
            <a:r>
              <a:rPr lang="en-US" altLang="en-US" sz="2800" b="1" smtClean="0">
                <a:latin typeface="Comic Sans MS" panose="030F0702030302020204" pitchFamily="66" charset="0"/>
              </a:rPr>
              <a:t>Connotation: negative</a:t>
            </a:r>
          </a:p>
          <a:p>
            <a:pPr eaLnBrk="1" hangingPunct="1"/>
            <a:r>
              <a:rPr lang="en-US" altLang="en-US" sz="2800" b="1" smtClean="0">
                <a:latin typeface="Comic Sans MS" panose="030F0702030302020204" pitchFamily="66" charset="0"/>
              </a:rPr>
              <a:t>Etymology: </a:t>
            </a:r>
            <a:r>
              <a:rPr lang="en-US" altLang="en-US" sz="2800" smtClean="0"/>
              <a:t>Latin </a:t>
            </a:r>
            <a:r>
              <a:rPr lang="en-US" altLang="en-US" sz="2800" i="1" smtClean="0"/>
              <a:t>paucitās </a:t>
            </a:r>
            <a:r>
              <a:rPr lang="en-US" altLang="en-US" sz="2800" smtClean="0"/>
              <a:t>scarcity, from </a:t>
            </a:r>
            <a:r>
              <a:rPr lang="en-US" altLang="en-US" sz="2800" i="1" smtClean="0"/>
              <a:t>paucus </a:t>
            </a:r>
            <a:r>
              <a:rPr lang="en-US" altLang="en-US" sz="2800" smtClean="0"/>
              <a:t>few</a:t>
            </a:r>
            <a:endParaRPr lang="en-US" altLang="en-US" sz="2800" b="1" smtClean="0">
              <a:latin typeface="Comic Sans MS" panose="030F0702030302020204" pitchFamily="66" charset="0"/>
            </a:endParaRPr>
          </a:p>
          <a:p>
            <a:pPr eaLnBrk="1" hangingPunct="1"/>
            <a:endParaRPr lang="en-US" altLang="en-US" sz="2800" b="1" smtClean="0">
              <a:latin typeface="Comic Sans MS" panose="030F0702030302020204" pitchFamily="66" charset="0"/>
            </a:endParaRPr>
          </a:p>
        </p:txBody>
      </p:sp>
      <p:pic>
        <p:nvPicPr>
          <p:cNvPr id="152580" name="Picture 7" descr="pau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429000"/>
            <a:ext cx="35052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algn="ctr" eaLnBrk="1" hangingPunct="1"/>
            <a:r>
              <a:rPr lang="en-US" altLang="en-US" sz="7200" b="1" smtClean="0">
                <a:solidFill>
                  <a:srgbClr val="6600CC"/>
                </a:solidFill>
                <a:latin typeface="Comic Sans MS" panose="030F0702030302020204" pitchFamily="66" charset="0"/>
              </a:rPr>
              <a:t>PORTEND</a:t>
            </a:r>
          </a:p>
        </p:txBody>
      </p:sp>
      <p:sp>
        <p:nvSpPr>
          <p:cNvPr id="153603" name="Rectangle 3"/>
          <p:cNvSpPr>
            <a:spLocks noGrp="1" noChangeArrowheads="1"/>
          </p:cNvSpPr>
          <p:nvPr>
            <p:ph type="body" idx="1"/>
          </p:nvPr>
        </p:nvSpPr>
        <p:spPr/>
        <p:txBody>
          <a:bodyPr/>
          <a:lstStyle/>
          <a:p>
            <a:pPr eaLnBrk="1" hangingPunct="1"/>
            <a:r>
              <a:rPr lang="en-US" altLang="en-US" sz="2800" b="1" smtClean="0">
                <a:latin typeface="Comic Sans MS" panose="030F0702030302020204" pitchFamily="66" charset="0"/>
              </a:rPr>
              <a:t>Connotation: negative</a:t>
            </a:r>
          </a:p>
          <a:p>
            <a:pPr eaLnBrk="1" hangingPunct="1"/>
            <a:r>
              <a:rPr lang="en-US" altLang="en-US" sz="2800" b="1" smtClean="0">
                <a:latin typeface="Comic Sans MS" panose="030F0702030302020204" pitchFamily="66" charset="0"/>
              </a:rPr>
              <a:t>Etymology:  </a:t>
            </a:r>
            <a:r>
              <a:rPr lang="en-US" altLang="en-US" sz="2800" smtClean="0"/>
              <a:t>Latin </a:t>
            </a:r>
            <a:r>
              <a:rPr lang="en-US" altLang="en-US" sz="2800" i="1" smtClean="0"/>
              <a:t>portendere </a:t>
            </a:r>
            <a:r>
              <a:rPr lang="en-US" altLang="en-US" sz="2800" smtClean="0"/>
              <a:t>to indicate, foretell; related to </a:t>
            </a:r>
            <a:r>
              <a:rPr lang="en-US" altLang="en-US" sz="2800" i="1" smtClean="0"/>
              <a:t>prōtendere </a:t>
            </a:r>
            <a:r>
              <a:rPr lang="en-US" altLang="en-US" sz="2800" smtClean="0"/>
              <a:t>to stretch out</a:t>
            </a:r>
            <a:endParaRPr lang="en-US" altLang="en-US" sz="2800" b="1" smtClean="0">
              <a:latin typeface="Comic Sans MS" panose="030F0702030302020204" pitchFamily="66" charset="0"/>
            </a:endParaRPr>
          </a:p>
        </p:txBody>
      </p:sp>
      <p:pic>
        <p:nvPicPr>
          <p:cNvPr id="153604" name="Picture 5" descr="200301thecloudsporte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224213"/>
            <a:ext cx="2590800" cy="345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5" name="Picture 7" descr="McHug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352800"/>
            <a:ext cx="2236788"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altLang="en-US" smtClean="0"/>
              <a:t>Allege</a:t>
            </a:r>
          </a:p>
        </p:txBody>
      </p:sp>
      <p:sp>
        <p:nvSpPr>
          <p:cNvPr id="136195" name="Content Placeholder 2"/>
          <p:cNvSpPr>
            <a:spLocks noGrp="1"/>
          </p:cNvSpPr>
          <p:nvPr>
            <p:ph idx="1"/>
          </p:nvPr>
        </p:nvSpPr>
        <p:spPr>
          <a:xfrm>
            <a:off x="457200" y="1219200"/>
            <a:ext cx="8458200" cy="4525963"/>
          </a:xfrm>
        </p:spPr>
        <p:txBody>
          <a:bodyPr/>
          <a:lstStyle/>
          <a:p>
            <a:pPr marL="0" indent="0">
              <a:buFont typeface="Arial" panose="020B0604020202020204" pitchFamily="34" charset="0"/>
              <a:buNone/>
            </a:pPr>
            <a:r>
              <a:rPr lang="en-US" altLang="en-US" sz="2400" smtClean="0"/>
              <a:t>Connotation:</a:t>
            </a:r>
            <a:r>
              <a:rPr lang="en-US" altLang="en-US" sz="1800" smtClean="0"/>
              <a:t> </a:t>
            </a:r>
            <a:r>
              <a:rPr lang="en-US" altLang="en-US" sz="2400" smtClean="0"/>
              <a:t>Neutral</a:t>
            </a:r>
            <a:endParaRPr lang="en-US" altLang="en-US" smtClean="0"/>
          </a:p>
          <a:p>
            <a:pPr marL="0" indent="0">
              <a:buFont typeface="Arial" panose="020B0604020202020204" pitchFamily="34" charset="0"/>
              <a:buNone/>
            </a:pPr>
            <a:r>
              <a:rPr lang="en-US" altLang="en-US" sz="2400" smtClean="0"/>
              <a:t>Etymology:  Anglo-French </a:t>
            </a:r>
            <a:r>
              <a:rPr lang="en-US" altLang="en-US" sz="2400" i="1" smtClean="0"/>
              <a:t>aleger</a:t>
            </a:r>
            <a:r>
              <a:rPr lang="en-US" altLang="en-US" sz="2400" smtClean="0"/>
              <a:t>, Old French </a:t>
            </a:r>
            <a:r>
              <a:rPr lang="en-US" altLang="en-US" sz="2400" i="1" smtClean="0"/>
              <a:t>eslegier </a:t>
            </a:r>
            <a:r>
              <a:rPr lang="en-US" altLang="en-US" sz="2400" smtClean="0"/>
              <a:t>"to clear at law," from Latin </a:t>
            </a:r>
            <a:r>
              <a:rPr lang="en-US" altLang="en-US" sz="2400" i="1" smtClean="0"/>
              <a:t>ex-</a:t>
            </a:r>
            <a:r>
              <a:rPr lang="en-US" altLang="en-US" sz="2400" smtClean="0"/>
              <a:t>"out of" and </a:t>
            </a:r>
            <a:r>
              <a:rPr lang="en-US" altLang="en-US" sz="2400" i="1" smtClean="0"/>
              <a:t>litigare </a:t>
            </a:r>
            <a:r>
              <a:rPr lang="en-US" altLang="en-US" sz="2400" smtClean="0"/>
              <a:t>"bring suit" (see </a:t>
            </a:r>
            <a:r>
              <a:rPr lang="en-US" altLang="en-US" sz="2400" smtClean="0">
                <a:hlinkClick r:id="rId2"/>
              </a:rPr>
              <a:t>litigate</a:t>
            </a:r>
            <a:r>
              <a:rPr lang="en-US" altLang="en-US" sz="2400" smtClean="0"/>
              <a:t>); </a:t>
            </a:r>
          </a:p>
          <a:p>
            <a:pPr marL="0" indent="0">
              <a:buFont typeface="Arial" panose="020B0604020202020204" pitchFamily="34" charset="0"/>
              <a:buNone/>
            </a:pPr>
            <a:r>
              <a:rPr lang="en-US" altLang="en-US" sz="2400" smtClean="0"/>
              <a:t>however </a:t>
            </a:r>
            <a:r>
              <a:rPr lang="en-US" altLang="en-US" sz="2400" i="1" smtClean="0"/>
              <a:t>eslegier </a:t>
            </a:r>
            <a:r>
              <a:rPr lang="en-US" altLang="en-US" sz="2400" smtClean="0"/>
              <a:t>meant "acquit, clear of charges in a lawsuit." It somehow acquired the meaning of French </a:t>
            </a:r>
            <a:r>
              <a:rPr lang="en-US" altLang="en-US" sz="2400" i="1" smtClean="0"/>
              <a:t>alléguer</a:t>
            </a:r>
            <a:r>
              <a:rPr lang="en-US" altLang="en-US" sz="2400" smtClean="0"/>
              <a:t>, from Latin </a:t>
            </a:r>
            <a:r>
              <a:rPr lang="en-US" altLang="en-US" sz="2400" i="1" smtClean="0"/>
              <a:t>allegare </a:t>
            </a:r>
            <a:r>
              <a:rPr lang="en-US" altLang="en-US" sz="2400" smtClean="0"/>
              <a:t>"send for, bring forth, name, produce in evidence," from </a:t>
            </a:r>
            <a:r>
              <a:rPr lang="en-US" altLang="en-US" sz="2400" i="1" smtClean="0"/>
              <a:t>ad-</a:t>
            </a:r>
            <a:r>
              <a:rPr lang="en-US" altLang="en-US" sz="2400" smtClean="0"/>
              <a:t>"to" +</a:t>
            </a:r>
            <a:r>
              <a:rPr lang="en-US" altLang="en-US" sz="2400" i="1" smtClean="0"/>
              <a:t>legare </a:t>
            </a:r>
            <a:r>
              <a:rPr lang="en-US" altLang="en-US" sz="2400" smtClean="0"/>
              <a:t>"to depute, send" </a:t>
            </a:r>
            <a:endParaRPr lang="en-US" altLang="en-US" smtClean="0"/>
          </a:p>
        </p:txBody>
      </p:sp>
      <p:pic>
        <p:nvPicPr>
          <p:cNvPr id="136196" name="Picture 5" descr="Activists%20allege%20manhandling%20by%20police%20at%20meet%20to%20protest%20construction%20on%20Yamuna%20bed%20-%202%20Aug,2007,%20IE"/>
          <p:cNvPicPr>
            <a:picLocks noChangeAspect="1" noChangeArrowheads="1"/>
          </p:cNvPicPr>
          <p:nvPr/>
        </p:nvPicPr>
        <p:blipFill>
          <a:blip r:embed="rId3">
            <a:extLst>
              <a:ext uri="{28A0092B-C50C-407E-A947-70E740481C1C}">
                <a14:useLocalDpi xmlns:a14="http://schemas.microsoft.com/office/drawing/2010/main" val="0"/>
              </a:ext>
            </a:extLst>
          </a:blip>
          <a:srcRect t="6308" b="35403"/>
          <a:stretch>
            <a:fillRect/>
          </a:stretch>
        </p:blipFill>
        <p:spPr bwMode="auto">
          <a:xfrm>
            <a:off x="485775" y="4800600"/>
            <a:ext cx="83820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lgn="ctr" eaLnBrk="1" hangingPunct="1"/>
            <a:r>
              <a:rPr lang="en-US" altLang="en-US" sz="7200" b="1" smtClean="0">
                <a:solidFill>
                  <a:srgbClr val="6600CC"/>
                </a:solidFill>
                <a:latin typeface="Comic Sans MS" panose="030F0702030302020204" pitchFamily="66" charset="0"/>
              </a:rPr>
              <a:t>RAZE</a:t>
            </a:r>
          </a:p>
        </p:txBody>
      </p:sp>
      <p:sp>
        <p:nvSpPr>
          <p:cNvPr id="154627" name="Rectangle 3"/>
          <p:cNvSpPr>
            <a:spLocks noGrp="1" noChangeArrowheads="1"/>
          </p:cNvSpPr>
          <p:nvPr>
            <p:ph type="body" idx="1"/>
          </p:nvPr>
        </p:nvSpPr>
        <p:spPr/>
        <p:txBody>
          <a:bodyPr/>
          <a:lstStyle/>
          <a:p>
            <a:pPr eaLnBrk="1" hangingPunct="1"/>
            <a:r>
              <a:rPr lang="en-US" altLang="en-US" sz="2800" b="1" smtClean="0">
                <a:latin typeface="Comic Sans MS" panose="030F0702030302020204" pitchFamily="66" charset="0"/>
              </a:rPr>
              <a:t>Connotation: negative</a:t>
            </a:r>
          </a:p>
          <a:p>
            <a:pPr eaLnBrk="1" hangingPunct="1"/>
            <a:r>
              <a:rPr lang="en-US" altLang="en-US" sz="2800" b="1" smtClean="0">
                <a:latin typeface="Comic Sans MS" panose="030F0702030302020204" pitchFamily="66" charset="0"/>
              </a:rPr>
              <a:t>Etymology: </a:t>
            </a:r>
            <a:r>
              <a:rPr lang="en-US" altLang="en-US" sz="2800" smtClean="0"/>
              <a:t>alteration of </a:t>
            </a:r>
            <a:r>
              <a:rPr lang="en-US" altLang="en-US" sz="2800" i="1" smtClean="0"/>
              <a:t>racen</a:t>
            </a:r>
            <a:r>
              <a:rPr lang="en-US" altLang="en-US" sz="2800" smtClean="0"/>
              <a:t> "pull or knock down" (a building or town), from earlier </a:t>
            </a:r>
            <a:r>
              <a:rPr lang="en-US" altLang="en-US" sz="2800" i="1" smtClean="0"/>
              <a:t>rasen</a:t>
            </a:r>
            <a:r>
              <a:rPr lang="en-US" altLang="en-US" sz="2800" smtClean="0"/>
              <a:t> (14c.) "to scratch, slash, scrape, erase," from Old French </a:t>
            </a:r>
            <a:r>
              <a:rPr lang="en-US" altLang="en-US" sz="2800" i="1" smtClean="0"/>
              <a:t>raser</a:t>
            </a:r>
            <a:r>
              <a:rPr lang="en-US" altLang="en-US" sz="2800" smtClean="0"/>
              <a:t> "to scrape, shave" </a:t>
            </a:r>
            <a:endParaRPr lang="en-US" altLang="en-US" sz="2800" b="1" smtClean="0">
              <a:latin typeface="Comic Sans MS" panose="030F0702030302020204" pitchFamily="66" charset="0"/>
            </a:endParaRPr>
          </a:p>
        </p:txBody>
      </p:sp>
      <p:pic>
        <p:nvPicPr>
          <p:cNvPr id="154628" name="Picture 9" descr="spaceport-launch-complex-13-demolish-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962400"/>
            <a:ext cx="21939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2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1910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lgn="ctr" eaLnBrk="1" hangingPunct="1"/>
            <a:r>
              <a:rPr lang="en-US" altLang="en-US" sz="7200" b="1" smtClean="0">
                <a:solidFill>
                  <a:srgbClr val="6600CC"/>
                </a:solidFill>
                <a:latin typeface="Comic Sans MS" panose="030F0702030302020204" pitchFamily="66" charset="0"/>
              </a:rPr>
              <a:t>RECANT</a:t>
            </a:r>
          </a:p>
        </p:txBody>
      </p:sp>
      <p:sp>
        <p:nvSpPr>
          <p:cNvPr id="155651" name="Rectangle 3"/>
          <p:cNvSpPr>
            <a:spLocks noGrp="1" noChangeArrowheads="1"/>
          </p:cNvSpPr>
          <p:nvPr>
            <p:ph type="body" idx="1"/>
          </p:nvPr>
        </p:nvSpPr>
        <p:spPr>
          <a:xfrm>
            <a:off x="400050" y="1600200"/>
            <a:ext cx="8229600" cy="4530725"/>
          </a:xfrm>
        </p:spPr>
        <p:txBody>
          <a:bodyPr/>
          <a:lstStyle/>
          <a:p>
            <a:pPr eaLnBrk="1" hangingPunct="1"/>
            <a:r>
              <a:rPr lang="en-US" altLang="en-US" sz="2800" b="1" smtClean="0">
                <a:latin typeface="Comic Sans MS" panose="030F0702030302020204" pitchFamily="66" charset="0"/>
              </a:rPr>
              <a:t>Connotation: negative</a:t>
            </a:r>
          </a:p>
          <a:p>
            <a:pPr eaLnBrk="1" hangingPunct="1"/>
            <a:r>
              <a:rPr lang="en-US" altLang="en-US" sz="2800" b="1" smtClean="0">
                <a:latin typeface="Comic Sans MS" panose="030F0702030302020204" pitchFamily="66" charset="0"/>
              </a:rPr>
              <a:t>Etymology: </a:t>
            </a:r>
            <a:r>
              <a:rPr lang="en-US" altLang="en-US" sz="2800" smtClean="0"/>
              <a:t>Latin </a:t>
            </a:r>
            <a:r>
              <a:rPr lang="en-US" altLang="en-US" sz="2800" i="1" smtClean="0"/>
              <a:t>recantāre </a:t>
            </a:r>
            <a:r>
              <a:rPr lang="en-US" altLang="en-US" sz="2800" smtClean="0"/>
              <a:t>to sing again, from </a:t>
            </a:r>
            <a:r>
              <a:rPr lang="en-US" altLang="en-US" sz="2800" u="sng" smtClean="0"/>
              <a:t>re- </a:t>
            </a:r>
            <a:r>
              <a:rPr lang="en-US" altLang="en-US" sz="2800" smtClean="0"/>
              <a:t>+</a:t>
            </a:r>
            <a:r>
              <a:rPr lang="en-US" altLang="en-US" sz="2800" i="1" smtClean="0"/>
              <a:t>cantāre </a:t>
            </a:r>
            <a:r>
              <a:rPr lang="en-US" altLang="en-US" sz="2800" smtClean="0"/>
              <a:t>to sing</a:t>
            </a:r>
            <a:endParaRPr lang="en-US" altLang="en-US" sz="2800" b="1" smtClean="0">
              <a:latin typeface="Comic Sans MS" panose="030F0702030302020204" pitchFamily="66" charset="0"/>
            </a:endParaRPr>
          </a:p>
        </p:txBody>
      </p:sp>
      <p:pic>
        <p:nvPicPr>
          <p:cNvPr id="155652" name="Picture 6"/>
          <p:cNvPicPr>
            <a:picLocks noChangeAspect="1" noChangeArrowheads="1"/>
          </p:cNvPicPr>
          <p:nvPr/>
        </p:nvPicPr>
        <p:blipFill>
          <a:blip r:embed="rId2">
            <a:extLst>
              <a:ext uri="{28A0092B-C50C-407E-A947-70E740481C1C}">
                <a14:useLocalDpi xmlns:a14="http://schemas.microsoft.com/office/drawing/2010/main" val="0"/>
              </a:ext>
            </a:extLst>
          </a:blip>
          <a:srcRect b="29362"/>
          <a:stretch>
            <a:fillRect/>
          </a:stretch>
        </p:blipFill>
        <p:spPr bwMode="auto">
          <a:xfrm>
            <a:off x="5392738" y="3048000"/>
            <a:ext cx="2760662"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algn="ctr" eaLnBrk="1" hangingPunct="1"/>
            <a:r>
              <a:rPr lang="en-US" altLang="en-US" sz="7200" b="1" smtClean="0">
                <a:solidFill>
                  <a:srgbClr val="6600CC"/>
                </a:solidFill>
                <a:latin typeface="Comic Sans MS" panose="030F0702030302020204" pitchFamily="66" charset="0"/>
              </a:rPr>
              <a:t>SATURATE</a:t>
            </a:r>
          </a:p>
        </p:txBody>
      </p:sp>
      <p:sp>
        <p:nvSpPr>
          <p:cNvPr id="156675" name="Rectangle 3"/>
          <p:cNvSpPr>
            <a:spLocks noGrp="1" noChangeArrowheads="1"/>
          </p:cNvSpPr>
          <p:nvPr>
            <p:ph type="body" idx="1"/>
          </p:nvPr>
        </p:nvSpPr>
        <p:spPr/>
        <p:txBody>
          <a:bodyPr/>
          <a:lstStyle/>
          <a:p>
            <a:pPr eaLnBrk="1" hangingPunct="1"/>
            <a:r>
              <a:rPr lang="en-US" altLang="en-US" sz="2800" b="1" smtClean="0">
                <a:latin typeface="Comic Sans MS" panose="030F0702030302020204" pitchFamily="66" charset="0"/>
              </a:rPr>
              <a:t>Connotation: neutral</a:t>
            </a:r>
          </a:p>
          <a:p>
            <a:pPr eaLnBrk="1" hangingPunct="1"/>
            <a:r>
              <a:rPr lang="en-US" altLang="en-US" sz="2800" b="1" smtClean="0">
                <a:latin typeface="Comic Sans MS" panose="030F0702030302020204" pitchFamily="66" charset="0"/>
              </a:rPr>
              <a:t>Etymology: </a:t>
            </a:r>
            <a:r>
              <a:rPr lang="en-US" altLang="en-US" sz="2800" smtClean="0"/>
              <a:t>Latin </a:t>
            </a:r>
            <a:r>
              <a:rPr lang="en-US" altLang="en-US" sz="2800" i="1" smtClean="0"/>
              <a:t>saturāre, </a:t>
            </a:r>
            <a:r>
              <a:rPr lang="en-US" altLang="en-US" sz="2800" smtClean="0"/>
              <a:t>from </a:t>
            </a:r>
            <a:r>
              <a:rPr lang="en-US" altLang="en-US" sz="2800" i="1" smtClean="0"/>
              <a:t>satur </a:t>
            </a:r>
            <a:r>
              <a:rPr lang="en-US" altLang="en-US" sz="2800" smtClean="0"/>
              <a:t>sated, from </a:t>
            </a:r>
            <a:r>
              <a:rPr lang="en-US" altLang="en-US" sz="2800" i="1" smtClean="0"/>
              <a:t>satis </a:t>
            </a:r>
            <a:r>
              <a:rPr lang="en-US" altLang="en-US" sz="2800" smtClean="0"/>
              <a:t>enough</a:t>
            </a:r>
            <a:endParaRPr lang="en-US" altLang="en-US" sz="2800" b="1" smtClean="0">
              <a:latin typeface="Comic Sans MS" panose="030F0702030302020204" pitchFamily="66" charset="0"/>
            </a:endParaRPr>
          </a:p>
        </p:txBody>
      </p:sp>
      <p:pic>
        <p:nvPicPr>
          <p:cNvPr id="156676" name="Picture 7" descr="veg-dre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657600"/>
            <a:ext cx="2411413"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200400"/>
            <a:ext cx="3352800" cy="234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algn="ctr" eaLnBrk="1" hangingPunct="1"/>
            <a:r>
              <a:rPr lang="en-US" altLang="en-US" sz="7200" b="1" smtClean="0">
                <a:solidFill>
                  <a:srgbClr val="6600CC"/>
                </a:solidFill>
                <a:latin typeface="Comic Sans MS" panose="030F0702030302020204" pitchFamily="66" charset="0"/>
              </a:rPr>
              <a:t>SATURNINE</a:t>
            </a:r>
          </a:p>
        </p:txBody>
      </p:sp>
      <p:sp>
        <p:nvSpPr>
          <p:cNvPr id="157699" name="Rectangle 3"/>
          <p:cNvSpPr>
            <a:spLocks noGrp="1" noChangeArrowheads="1"/>
          </p:cNvSpPr>
          <p:nvPr>
            <p:ph type="body" idx="1"/>
          </p:nvPr>
        </p:nvSpPr>
        <p:spPr>
          <a:xfrm>
            <a:off x="457200" y="1600200"/>
            <a:ext cx="8458200" cy="4530725"/>
          </a:xfrm>
        </p:spPr>
        <p:txBody>
          <a:bodyPr/>
          <a:lstStyle/>
          <a:p>
            <a:pPr marL="0" indent="0" eaLnBrk="1" hangingPunct="1">
              <a:buFont typeface="Wingdings" panose="05000000000000000000" pitchFamily="2" charset="2"/>
              <a:buNone/>
            </a:pPr>
            <a:r>
              <a:rPr lang="en-US" altLang="en-US" sz="2400" b="1" smtClean="0">
                <a:latin typeface="Comic Sans MS" panose="030F0702030302020204" pitchFamily="66" charset="0"/>
              </a:rPr>
              <a:t>Connotation: negative</a:t>
            </a:r>
          </a:p>
          <a:p>
            <a:pPr marL="0" indent="0" eaLnBrk="1" hangingPunct="1">
              <a:buFont typeface="Wingdings" panose="05000000000000000000" pitchFamily="2" charset="2"/>
              <a:buNone/>
            </a:pPr>
            <a:r>
              <a:rPr lang="en-US" altLang="en-US" sz="2400" b="1" smtClean="0">
                <a:latin typeface="Comic Sans MS" panose="030F0702030302020204" pitchFamily="66" charset="0"/>
              </a:rPr>
              <a:t>Etymology: </a:t>
            </a:r>
            <a:r>
              <a:rPr lang="en-US" altLang="en-US" sz="2400" smtClean="0"/>
              <a:t>Middle English </a:t>
            </a:r>
            <a:r>
              <a:rPr lang="en-US" altLang="en-US" sz="2400" i="1" smtClean="0"/>
              <a:t>Saturne </a:t>
            </a:r>
            <a:r>
              <a:rPr lang="en-US" altLang="en-US" sz="2400" smtClean="0"/>
              <a:t>(see </a:t>
            </a:r>
            <a:r>
              <a:rPr lang="en-US" altLang="en-US" sz="2400" smtClean="0">
                <a:hlinkClick r:id="rId2"/>
              </a:rPr>
              <a:t>Saturn</a:t>
            </a:r>
            <a:r>
              <a:rPr lang="en-US" altLang="en-US" sz="2400" smtClean="0"/>
              <a:t> ) Medieval physiology believed these characteristics to be caused by the astrological influence of the planet Saturn, which was the most remote from the Sun (in the limited knowledge of the times) and thus coldest and slowest in its revolution.</a:t>
            </a:r>
            <a:endParaRPr lang="en-US" altLang="en-US" sz="2400" b="1" smtClean="0">
              <a:latin typeface="Comic Sans MS" panose="030F0702030302020204" pitchFamily="66" charset="0"/>
            </a:endParaRPr>
          </a:p>
        </p:txBody>
      </p:sp>
      <p:pic>
        <p:nvPicPr>
          <p:cNvPr id="157700" name="Picture 5" descr="saturnine_by_darker_mon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4038600"/>
            <a:ext cx="19716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1" name="Picture 7" descr="morose-jul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343400"/>
            <a:ext cx="235585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algn="ctr" eaLnBrk="1" hangingPunct="1"/>
            <a:r>
              <a:rPr lang="en-US" altLang="en-US" sz="7200" b="1" smtClean="0">
                <a:solidFill>
                  <a:srgbClr val="6600CC"/>
                </a:solidFill>
                <a:latin typeface="Comic Sans MS" panose="030F0702030302020204" pitchFamily="66" charset="0"/>
              </a:rPr>
              <a:t>SLOUGH</a:t>
            </a:r>
          </a:p>
        </p:txBody>
      </p:sp>
      <p:sp>
        <p:nvSpPr>
          <p:cNvPr id="158723" name="Rectangle 3"/>
          <p:cNvSpPr>
            <a:spLocks noGrp="1" noChangeArrowheads="1"/>
          </p:cNvSpPr>
          <p:nvPr>
            <p:ph type="body" idx="1"/>
          </p:nvPr>
        </p:nvSpPr>
        <p:spPr/>
        <p:txBody>
          <a:bodyPr/>
          <a:lstStyle/>
          <a:p>
            <a:pPr eaLnBrk="1" hangingPunct="1"/>
            <a:r>
              <a:rPr lang="en-US" altLang="en-US" sz="2800" b="1" smtClean="0">
                <a:latin typeface="Comic Sans MS" panose="030F0702030302020204" pitchFamily="66" charset="0"/>
              </a:rPr>
              <a:t>Connotation: neutral</a:t>
            </a:r>
          </a:p>
          <a:p>
            <a:pPr eaLnBrk="1" hangingPunct="1"/>
            <a:r>
              <a:rPr lang="en-US" altLang="en-US" sz="2800" b="1" smtClean="0">
                <a:latin typeface="Comic Sans MS" panose="030F0702030302020204" pitchFamily="66" charset="0"/>
              </a:rPr>
              <a:t>Etymology: </a:t>
            </a:r>
            <a:r>
              <a:rPr lang="en-US" altLang="en-US" sz="2800" smtClean="0"/>
              <a:t>Middle English </a:t>
            </a:r>
            <a:r>
              <a:rPr lang="en-US" altLang="en-US" sz="2800" i="1" smtClean="0"/>
              <a:t>slughe, slouh </a:t>
            </a:r>
            <a:r>
              <a:rPr lang="en-US" altLang="en-US" sz="2800" smtClean="0"/>
              <a:t>skin of a snake</a:t>
            </a:r>
            <a:r>
              <a:rPr lang="en-US" altLang="en-US" sz="2800" b="1" smtClean="0">
                <a:latin typeface="Comic Sans MS" panose="030F0702030302020204" pitchFamily="66" charset="0"/>
              </a:rPr>
              <a:t> </a:t>
            </a:r>
          </a:p>
          <a:p>
            <a:pPr eaLnBrk="1" hangingPunct="1"/>
            <a:endParaRPr lang="en-US" altLang="en-US" sz="2800" b="1" smtClean="0">
              <a:latin typeface="Comic Sans MS" panose="030F0702030302020204" pitchFamily="66" charset="0"/>
            </a:endParaRPr>
          </a:p>
        </p:txBody>
      </p:sp>
      <p:pic>
        <p:nvPicPr>
          <p:cNvPr id="158724" name="Picture 6"/>
          <p:cNvPicPr>
            <a:picLocks noChangeAspect="1" noChangeArrowheads="1"/>
          </p:cNvPicPr>
          <p:nvPr/>
        </p:nvPicPr>
        <p:blipFill>
          <a:blip r:embed="rId2">
            <a:extLst>
              <a:ext uri="{28A0092B-C50C-407E-A947-70E740481C1C}">
                <a14:useLocalDpi xmlns:a14="http://schemas.microsoft.com/office/drawing/2010/main" val="0"/>
              </a:ext>
            </a:extLst>
          </a:blip>
          <a:srcRect t="14709" b="13609"/>
          <a:stretch>
            <a:fillRect/>
          </a:stretch>
        </p:blipFill>
        <p:spPr bwMode="auto">
          <a:xfrm>
            <a:off x="1341438" y="3352800"/>
            <a:ext cx="5668962" cy="2693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lumMod val="75000"/>
                  </a:schemeClr>
                </a:solidFill>
              </a:rPr>
              <a:t>Arrant</a:t>
            </a:r>
            <a:endParaRPr lang="en-US" dirty="0">
              <a:solidFill>
                <a:schemeClr val="accent1">
                  <a:lumMod val="75000"/>
                </a:schemeClr>
              </a:solidFill>
            </a:endParaRPr>
          </a:p>
        </p:txBody>
      </p:sp>
      <p:sp>
        <p:nvSpPr>
          <p:cNvPr id="137219" name="Content Placeholder 2"/>
          <p:cNvSpPr>
            <a:spLocks noGrp="1"/>
          </p:cNvSpPr>
          <p:nvPr>
            <p:ph idx="1"/>
          </p:nvPr>
        </p:nvSpPr>
        <p:spPr/>
        <p:txBody>
          <a:bodyPr/>
          <a:lstStyle/>
          <a:p>
            <a:r>
              <a:rPr lang="en-US" altLang="en-US" smtClean="0"/>
              <a:t>Connotation:  Negative</a:t>
            </a:r>
          </a:p>
          <a:p>
            <a:r>
              <a:rPr lang="en-US" altLang="en-US" smtClean="0"/>
              <a:t>Etymology:  late 14c., variant of </a:t>
            </a:r>
            <a:r>
              <a:rPr lang="en-US" altLang="en-US" i="1" smtClean="0"/>
              <a:t>errant</a:t>
            </a:r>
            <a:r>
              <a:rPr lang="en-US" altLang="en-US" smtClean="0"/>
              <a:t>; at first merely derogatory, then (1550) acquiring a meaning "thoroughgoing, downright, notorious."</a:t>
            </a:r>
          </a:p>
        </p:txBody>
      </p:sp>
      <p:pic>
        <p:nvPicPr>
          <p:cNvPr id="137220" name="Picture 2" descr="C:\Users\Kameryn\AppData\Local\Microsoft\Windows\Temporary Internet Files\Content.IE5\OK13TXFE\MC9002875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886200"/>
            <a:ext cx="1738313"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ctr" eaLnBrk="1" hangingPunct="1"/>
            <a:r>
              <a:rPr lang="en-US" altLang="en-US" sz="7200" b="1" smtClean="0">
                <a:solidFill>
                  <a:srgbClr val="6600CC"/>
                </a:solidFill>
                <a:latin typeface="Comic Sans MS" panose="030F0702030302020204" pitchFamily="66" charset="0"/>
              </a:rPr>
              <a:t>BADINAGE</a:t>
            </a:r>
          </a:p>
        </p:txBody>
      </p:sp>
      <p:sp>
        <p:nvSpPr>
          <p:cNvPr id="138243" name="Rectangle 3"/>
          <p:cNvSpPr>
            <a:spLocks noGrp="1" noChangeArrowheads="1"/>
          </p:cNvSpPr>
          <p:nvPr>
            <p:ph type="body" idx="1"/>
          </p:nvPr>
        </p:nvSpPr>
        <p:spPr/>
        <p:txBody>
          <a:bodyPr/>
          <a:lstStyle/>
          <a:p>
            <a:pPr eaLnBrk="1" hangingPunct="1"/>
            <a:r>
              <a:rPr lang="en-US" altLang="en-US" sz="2800" b="1" smtClean="0">
                <a:latin typeface="Comic Sans MS" panose="030F0702030302020204" pitchFamily="66" charset="0"/>
              </a:rPr>
              <a:t>Connotation: neutral</a:t>
            </a:r>
          </a:p>
          <a:p>
            <a:pPr eaLnBrk="1" hangingPunct="1"/>
            <a:r>
              <a:rPr lang="en-US" altLang="en-US" sz="2800" b="1" smtClean="0">
                <a:latin typeface="Comic Sans MS" panose="030F0702030302020204" pitchFamily="66" charset="0"/>
              </a:rPr>
              <a:t>Etymology: </a:t>
            </a:r>
            <a:r>
              <a:rPr lang="en-US" altLang="en-US" sz="2800" smtClean="0"/>
              <a:t>French, equivalent to </a:t>
            </a:r>
            <a:r>
              <a:rPr lang="en-US" altLang="en-US" sz="2800" i="1" smtClean="0"/>
              <a:t>badin </a:t>
            </a:r>
            <a:r>
              <a:rPr lang="en-US" altLang="en-US" sz="2800" smtClean="0"/>
              <a:t>to joke, trifle</a:t>
            </a:r>
            <a:endParaRPr lang="en-US" altLang="en-US" sz="2800" b="1" smtClean="0">
              <a:latin typeface="Comic Sans MS" panose="030F0702030302020204" pitchFamily="66" charset="0"/>
            </a:endParaRPr>
          </a:p>
        </p:txBody>
      </p:sp>
      <p:pic>
        <p:nvPicPr>
          <p:cNvPr id="138244" name="Picture 7" descr="ba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819400"/>
            <a:ext cx="27527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6477000" cy="3886200"/>
          </a:xfrm>
        </p:spPr>
        <p:txBody>
          <a:bodyPr>
            <a:normAutofit/>
          </a:bodyPr>
          <a:lstStyle/>
          <a:p>
            <a:pPr fontAlgn="auto">
              <a:spcAft>
                <a:spcPts val="0"/>
              </a:spcAft>
              <a:defRPr/>
            </a:pPr>
            <a:r>
              <a:rPr lang="en-US" sz="3200" dirty="0" smtClean="0">
                <a:cs typeface="JasmineUPC" pitchFamily="18" charset="-34"/>
              </a:rPr>
              <a:t>Connotation: positive</a:t>
            </a:r>
            <a:br>
              <a:rPr lang="en-US" sz="3200" dirty="0" smtClean="0">
                <a:cs typeface="JasmineUPC" pitchFamily="18" charset="-34"/>
              </a:rPr>
            </a:br>
            <a:r>
              <a:rPr lang="en-US" sz="3200" dirty="0" smtClean="0">
                <a:cs typeface="JasmineUPC" pitchFamily="18" charset="-34"/>
              </a:rPr>
              <a:t/>
            </a:r>
            <a:br>
              <a:rPr lang="en-US" sz="3200" dirty="0" smtClean="0">
                <a:cs typeface="JasmineUPC" pitchFamily="18" charset="-34"/>
              </a:rPr>
            </a:br>
            <a:r>
              <a:rPr lang="en-US" sz="3200" dirty="0" err="1" smtClean="0">
                <a:cs typeface="JasmineUPC" pitchFamily="18" charset="-34"/>
              </a:rPr>
              <a:t>EtymoLOGY</a:t>
            </a:r>
            <a:r>
              <a:rPr lang="en-US" sz="3200" dirty="0" smtClean="0">
                <a:cs typeface="JasmineUPC" pitchFamily="18" charset="-34"/>
              </a:rPr>
              <a:t>: </a:t>
            </a:r>
            <a:r>
              <a:rPr lang="en-US" sz="3200" dirty="0" err="1" smtClean="0">
                <a:cs typeface="JasmineUPC" pitchFamily="18" charset="-34"/>
              </a:rPr>
              <a:t>latin</a:t>
            </a:r>
            <a:r>
              <a:rPr lang="en-US" sz="3200" dirty="0" smtClean="0">
                <a:cs typeface="JasmineUPC" pitchFamily="18" charset="-34"/>
              </a:rPr>
              <a:t> “</a:t>
            </a:r>
            <a:r>
              <a:rPr lang="en-US" sz="3200" dirty="0" err="1" smtClean="0">
                <a:cs typeface="JasmineUPC" pitchFamily="18" charset="-34"/>
              </a:rPr>
              <a:t>conciliatus</a:t>
            </a:r>
            <a:r>
              <a:rPr lang="en-US" sz="3200" dirty="0" smtClean="0">
                <a:cs typeface="JasmineUPC" pitchFamily="18" charset="-34"/>
              </a:rPr>
              <a:t>” (past principle of </a:t>
            </a:r>
            <a:r>
              <a:rPr lang="en-US" sz="3200" dirty="0" err="1" smtClean="0">
                <a:cs typeface="JasmineUPC" pitchFamily="18" charset="-34"/>
              </a:rPr>
              <a:t>conciliare</a:t>
            </a:r>
            <a:r>
              <a:rPr lang="en-US" sz="3200" dirty="0" smtClean="0">
                <a:cs typeface="JasmineUPC" pitchFamily="18" charset="-34"/>
              </a:rPr>
              <a:t>, to bring together)</a:t>
            </a:r>
            <a:br>
              <a:rPr lang="en-US" sz="3200" dirty="0" smtClean="0">
                <a:cs typeface="JasmineUPC" pitchFamily="18" charset="-34"/>
              </a:rPr>
            </a:br>
            <a:endParaRPr lang="en-US" sz="3200" dirty="0">
              <a:cs typeface="JasmineUPC" pitchFamily="18" charset="-34"/>
            </a:endParaRPr>
          </a:p>
        </p:txBody>
      </p:sp>
      <p:sp>
        <p:nvSpPr>
          <p:cNvPr id="139267" name="Subtitle 2"/>
          <p:cNvSpPr>
            <a:spLocks noGrp="1"/>
          </p:cNvSpPr>
          <p:nvPr>
            <p:ph type="subTitle" idx="1"/>
          </p:nvPr>
        </p:nvSpPr>
        <p:spPr>
          <a:xfrm>
            <a:off x="2362200" y="6049963"/>
            <a:ext cx="6705600" cy="685800"/>
          </a:xfrm>
        </p:spPr>
        <p:txBody>
          <a:bodyPr/>
          <a:lstStyle/>
          <a:p>
            <a:r>
              <a:rPr lang="en-US" altLang="en-US" sz="5400" b="1" smtClean="0"/>
              <a:t>Conciliate</a:t>
            </a:r>
          </a:p>
        </p:txBody>
      </p:sp>
      <p:pic>
        <p:nvPicPr>
          <p:cNvPr id="139268" name="Picture 2" descr="http://www.englishexercises.org/makeagame/my_documents/my_pictures/2010/oct/7D3_giving_teacher_app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22098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Picture 5" descr="cgr0298l"/>
          <p:cNvPicPr>
            <a:picLocks noChangeAspect="1" noChangeArrowheads="1"/>
          </p:cNvPicPr>
          <p:nvPr/>
        </p:nvPicPr>
        <p:blipFill>
          <a:blip r:embed="rId3">
            <a:extLst>
              <a:ext uri="{28A0092B-C50C-407E-A947-70E740481C1C}">
                <a14:useLocalDpi xmlns:a14="http://schemas.microsoft.com/office/drawing/2010/main" val="0"/>
              </a:ext>
            </a:extLst>
          </a:blip>
          <a:srcRect b="14616"/>
          <a:stretch>
            <a:fillRect/>
          </a:stretch>
        </p:blipFill>
        <p:spPr bwMode="auto">
          <a:xfrm>
            <a:off x="5867400" y="76200"/>
            <a:ext cx="2619375"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612775" y="228600"/>
            <a:ext cx="8153400" cy="990600"/>
          </a:xfrm>
        </p:spPr>
        <p:txBody>
          <a:bodyPr/>
          <a:lstStyle/>
          <a:p>
            <a:r>
              <a:rPr lang="en-US" altLang="en-US" smtClean="0"/>
              <a:t>Countermand</a:t>
            </a:r>
          </a:p>
        </p:txBody>
      </p:sp>
      <p:sp>
        <p:nvSpPr>
          <p:cNvPr id="140291" name="Content Placeholder 2"/>
          <p:cNvSpPr>
            <a:spLocks noGrp="1"/>
          </p:cNvSpPr>
          <p:nvPr>
            <p:ph sz="quarter" idx="1"/>
          </p:nvPr>
        </p:nvSpPr>
        <p:spPr>
          <a:xfrm>
            <a:off x="612775" y="1600200"/>
            <a:ext cx="8153400" cy="4495800"/>
          </a:xfrm>
        </p:spPr>
        <p:txBody>
          <a:bodyPr/>
          <a:lstStyle/>
          <a:p>
            <a:r>
              <a:rPr lang="en-US" altLang="en-US" smtClean="0"/>
              <a:t>Connotation: negative</a:t>
            </a:r>
          </a:p>
          <a:p>
            <a:r>
              <a:rPr lang="en-US" altLang="en-US" smtClean="0"/>
              <a:t>Etymology: Middle English “countermauden”, suffix from Latin “mandare” to command</a:t>
            </a:r>
          </a:p>
          <a:p>
            <a:r>
              <a:rPr lang="en-US" altLang="en-US" smtClean="0"/>
              <a:t>Word Structure: prefix counter- means “against”, </a:t>
            </a:r>
          </a:p>
          <a:p>
            <a:endParaRPr lang="en-US" altLang="en-US" smtClean="0"/>
          </a:p>
        </p:txBody>
      </p:sp>
      <p:sp>
        <p:nvSpPr>
          <p:cNvPr id="140292" name="AutoShape 2" descr="http://www.google.com/url?sa=i&amp;source=images&amp;cd=&amp;docid=UYCgrCnubca0BM&amp;tbnid=lkDrTK8IfQWuAM&amp;ved=0CAUQjBw&amp;url=http%3A%2F%2Fwww.advisoranalyst.com%2Fglablog%2Fwp-content%2Fuploads%2F2014%2F06%2Fcontradictory-street-sign.jpg&amp;ei=j-jvU9XOEaHC8QHQ14GgDA&amp;psig=AFQjCNEv3nzHnHmuhbtWPbTW8dFNKuZx8g&amp;ust=1408317967365973"/>
          <p:cNvSpPr>
            <a:spLocks noChangeAspect="1" noChangeArrowheads="1"/>
          </p:cNvSpPr>
          <p:nvPr/>
        </p:nvSpPr>
        <p:spPr bwMode="auto">
          <a:xfrm>
            <a:off x="63500" y="-136525"/>
            <a:ext cx="4410075"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Comic Sans MS" panose="030F0702030302020204" pitchFamily="66" charset="0"/>
              </a:defRPr>
            </a:lvl1pPr>
            <a:lvl2pPr marL="742950" indent="-285750">
              <a:defRPr sz="9600">
                <a:solidFill>
                  <a:schemeClr val="tx1"/>
                </a:solidFill>
                <a:latin typeface="Comic Sans MS" panose="030F0702030302020204" pitchFamily="66" charset="0"/>
              </a:defRPr>
            </a:lvl2pPr>
            <a:lvl3pPr marL="1143000" indent="-228600">
              <a:defRPr sz="9600">
                <a:solidFill>
                  <a:schemeClr val="tx1"/>
                </a:solidFill>
                <a:latin typeface="Comic Sans MS" panose="030F0702030302020204" pitchFamily="66" charset="0"/>
              </a:defRPr>
            </a:lvl3pPr>
            <a:lvl4pPr marL="1600200" indent="-228600">
              <a:defRPr sz="9600">
                <a:solidFill>
                  <a:schemeClr val="tx1"/>
                </a:solidFill>
                <a:latin typeface="Comic Sans MS" panose="030F0702030302020204" pitchFamily="66" charset="0"/>
              </a:defRPr>
            </a:lvl4pPr>
            <a:lvl5pPr marL="2057400" indent="-228600">
              <a:defRPr sz="9600">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a:solidFill>
                  <a:schemeClr val="tx1"/>
                </a:solidFill>
                <a:latin typeface="Comic Sans MS" panose="030F0702030302020204" pitchFamily="66" charset="0"/>
              </a:defRPr>
            </a:lvl9pPr>
          </a:lstStyle>
          <a:p>
            <a:pPr eaLnBrk="1" hangingPunct="1"/>
            <a:endParaRPr lang="en-US" altLang="en-US" sz="1800">
              <a:solidFill>
                <a:srgbClr val="000000"/>
              </a:solidFill>
              <a:latin typeface="Tw Cen MT" panose="020B0602020104020603" pitchFamily="34" charset="0"/>
            </a:endParaRPr>
          </a:p>
        </p:txBody>
      </p:sp>
      <p:sp>
        <p:nvSpPr>
          <p:cNvPr id="140293" name="AutoShape 4" descr="http://www.google.com/url?sa=i&amp;source=images&amp;cd=&amp;docid=UYCgrCnubca0BM&amp;tbnid=lkDrTK8IfQWuAM&amp;ved=0CAUQjBw&amp;url=http%3A%2F%2Fwww.advisoranalyst.com%2Fglablog%2Fwp-content%2Fuploads%2F2014%2F06%2Fcontradictory-street-sign.jpg&amp;ei=j-jvU9XOEaHC8QHQ14GgDA&amp;psig=AFQjCNEv3nzHnHmuhbtWPbTW8dFNKuZx8g&amp;ust=1408317967365973"/>
          <p:cNvSpPr>
            <a:spLocks noChangeAspect="1" noChangeArrowheads="1"/>
          </p:cNvSpPr>
          <p:nvPr/>
        </p:nvSpPr>
        <p:spPr bwMode="auto">
          <a:xfrm>
            <a:off x="63500" y="-136525"/>
            <a:ext cx="4410075"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Comic Sans MS" panose="030F0702030302020204" pitchFamily="66" charset="0"/>
              </a:defRPr>
            </a:lvl1pPr>
            <a:lvl2pPr marL="742950" indent="-285750">
              <a:defRPr sz="9600">
                <a:solidFill>
                  <a:schemeClr val="tx1"/>
                </a:solidFill>
                <a:latin typeface="Comic Sans MS" panose="030F0702030302020204" pitchFamily="66" charset="0"/>
              </a:defRPr>
            </a:lvl2pPr>
            <a:lvl3pPr marL="1143000" indent="-228600">
              <a:defRPr sz="9600">
                <a:solidFill>
                  <a:schemeClr val="tx1"/>
                </a:solidFill>
                <a:latin typeface="Comic Sans MS" panose="030F0702030302020204" pitchFamily="66" charset="0"/>
              </a:defRPr>
            </a:lvl3pPr>
            <a:lvl4pPr marL="1600200" indent="-228600">
              <a:defRPr sz="9600">
                <a:solidFill>
                  <a:schemeClr val="tx1"/>
                </a:solidFill>
                <a:latin typeface="Comic Sans MS" panose="030F0702030302020204" pitchFamily="66" charset="0"/>
              </a:defRPr>
            </a:lvl4pPr>
            <a:lvl5pPr marL="2057400" indent="-228600">
              <a:defRPr sz="9600">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a:solidFill>
                  <a:schemeClr val="tx1"/>
                </a:solidFill>
                <a:latin typeface="Comic Sans MS" panose="030F0702030302020204" pitchFamily="66" charset="0"/>
              </a:defRPr>
            </a:lvl9pPr>
          </a:lstStyle>
          <a:p>
            <a:pPr eaLnBrk="1" hangingPunct="1"/>
            <a:endParaRPr lang="en-US" altLang="en-US" sz="1800">
              <a:solidFill>
                <a:srgbClr val="000000"/>
              </a:solidFill>
              <a:latin typeface="Tw Cen MT" panose="020B0602020104020603" pitchFamily="34" charset="0"/>
            </a:endParaRPr>
          </a:p>
        </p:txBody>
      </p:sp>
      <p:sp>
        <p:nvSpPr>
          <p:cNvPr id="140294" name="AutoShape 6" descr="http://www.google.com/url?sa=i&amp;source=images&amp;cd=&amp;docid=UYCgrCnubca0BM&amp;tbnid=lkDrTK8IfQWuAM&amp;ved=0CAUQjBw&amp;url=http%3A%2F%2Fwww.advisoranalyst.com%2Fglablog%2Fwp-content%2Fuploads%2F2014%2F06%2Fcontradictory-street-sign.jpg&amp;ei=j-jvU9XOEaHC8QHQ14GgDA&amp;psig=AFQjCNEv3nzHnHmuhbtWPbTW8dFNKuZx8g&amp;ust=1408317967365973"/>
          <p:cNvSpPr>
            <a:spLocks noChangeAspect="1" noChangeArrowheads="1"/>
          </p:cNvSpPr>
          <p:nvPr/>
        </p:nvSpPr>
        <p:spPr bwMode="auto">
          <a:xfrm>
            <a:off x="63500" y="-136525"/>
            <a:ext cx="4410075"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Comic Sans MS" panose="030F0702030302020204" pitchFamily="66" charset="0"/>
              </a:defRPr>
            </a:lvl1pPr>
            <a:lvl2pPr marL="742950" indent="-285750">
              <a:defRPr sz="9600">
                <a:solidFill>
                  <a:schemeClr val="tx1"/>
                </a:solidFill>
                <a:latin typeface="Comic Sans MS" panose="030F0702030302020204" pitchFamily="66" charset="0"/>
              </a:defRPr>
            </a:lvl2pPr>
            <a:lvl3pPr marL="1143000" indent="-228600">
              <a:defRPr sz="9600">
                <a:solidFill>
                  <a:schemeClr val="tx1"/>
                </a:solidFill>
                <a:latin typeface="Comic Sans MS" panose="030F0702030302020204" pitchFamily="66" charset="0"/>
              </a:defRPr>
            </a:lvl3pPr>
            <a:lvl4pPr marL="1600200" indent="-228600">
              <a:defRPr sz="9600">
                <a:solidFill>
                  <a:schemeClr val="tx1"/>
                </a:solidFill>
                <a:latin typeface="Comic Sans MS" panose="030F0702030302020204" pitchFamily="66" charset="0"/>
              </a:defRPr>
            </a:lvl4pPr>
            <a:lvl5pPr marL="2057400" indent="-228600">
              <a:defRPr sz="9600">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a:solidFill>
                  <a:schemeClr val="tx1"/>
                </a:solidFill>
                <a:latin typeface="Comic Sans MS" panose="030F0702030302020204" pitchFamily="66" charset="0"/>
              </a:defRPr>
            </a:lvl9pPr>
          </a:lstStyle>
          <a:p>
            <a:pPr eaLnBrk="1" hangingPunct="1"/>
            <a:endParaRPr lang="en-US" altLang="en-US" sz="1800">
              <a:solidFill>
                <a:srgbClr val="000000"/>
              </a:solidFill>
              <a:latin typeface="Tw Cen MT" panose="020B0602020104020603" pitchFamily="34" charset="0"/>
            </a:endParaRPr>
          </a:p>
        </p:txBody>
      </p:sp>
      <p:pic>
        <p:nvPicPr>
          <p:cNvPr id="140295" name="Picture 8" descr="http://t1.gstatic.com/images?q=tbn:ANd9GcT-E-IreOZwmCQQbxrvS0qiIROJz1JLzN0xKzD24TxCNcoNIiH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10000"/>
            <a:ext cx="419100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612775" y="228600"/>
            <a:ext cx="8153400" cy="990600"/>
          </a:xfrm>
        </p:spPr>
        <p:txBody>
          <a:bodyPr/>
          <a:lstStyle/>
          <a:p>
            <a:r>
              <a:rPr lang="en-US" altLang="en-US" smtClean="0"/>
              <a:t>Echelon</a:t>
            </a:r>
          </a:p>
        </p:txBody>
      </p:sp>
      <p:sp>
        <p:nvSpPr>
          <p:cNvPr id="141315" name="Content Placeholder 2"/>
          <p:cNvSpPr>
            <a:spLocks noGrp="1"/>
          </p:cNvSpPr>
          <p:nvPr>
            <p:ph sz="quarter" idx="1"/>
          </p:nvPr>
        </p:nvSpPr>
        <p:spPr>
          <a:xfrm>
            <a:off x="612775" y="1600200"/>
            <a:ext cx="8153400" cy="4495800"/>
          </a:xfrm>
        </p:spPr>
        <p:txBody>
          <a:bodyPr/>
          <a:lstStyle/>
          <a:p>
            <a:r>
              <a:rPr lang="en-US" altLang="en-US" smtClean="0"/>
              <a:t>Connotation: positive</a:t>
            </a:r>
          </a:p>
          <a:p>
            <a:r>
              <a:rPr lang="en-US" altLang="en-US" smtClean="0"/>
              <a:t>Etymology:  French </a:t>
            </a:r>
            <a:r>
              <a:rPr lang="en-US" altLang="en-US" i="1" smtClean="0"/>
              <a:t>échelon, </a:t>
            </a:r>
            <a:r>
              <a:rPr lang="en-US" altLang="en-US" smtClean="0"/>
              <a:t>literally: rung of a ladder, from Latin </a:t>
            </a:r>
            <a:r>
              <a:rPr lang="en-US" altLang="en-US" i="1" smtClean="0"/>
              <a:t>scala </a:t>
            </a:r>
            <a:r>
              <a:rPr lang="en-US" altLang="en-US" smtClean="0"/>
              <a:t>(scale)</a:t>
            </a:r>
            <a:endParaRPr lang="en-US" altLang="en-US" sz="2800" smtClean="0"/>
          </a:p>
        </p:txBody>
      </p:sp>
      <p:pic>
        <p:nvPicPr>
          <p:cNvPr id="141316" name="Picture 4" descr="https://encrypted-tbn1.gstatic.com/images?q=tbn:ANd9GcRmYnO2GtYbFdCPLQCxmxAa7vFxf6PsBprLdz3426Nr53zQQEyZ">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733800"/>
            <a:ext cx="24955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7" name="Picture 5" descr="army%20enlisted%20ran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048000"/>
            <a:ext cx="42672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8013" y="447675"/>
            <a:ext cx="7927975" cy="969963"/>
          </a:xfrm>
        </p:spPr>
        <p:txBody>
          <a:bodyPr/>
          <a:lstStyle/>
          <a:p>
            <a:pPr algn="ctr" fontAlgn="auto">
              <a:spcAft>
                <a:spcPts val="0"/>
              </a:spcAft>
              <a:defRPr/>
            </a:pPr>
            <a:r>
              <a:rPr lang="en-US" dirty="0" smtClean="0"/>
              <a:t>Exacerbate</a:t>
            </a:r>
            <a:endParaRPr lang="en-US" dirty="0"/>
          </a:p>
        </p:txBody>
      </p:sp>
      <p:sp>
        <p:nvSpPr>
          <p:cNvPr id="5" name="Content Placeholder 4"/>
          <p:cNvSpPr>
            <a:spLocks noGrp="1"/>
          </p:cNvSpPr>
          <p:nvPr>
            <p:ph idx="1"/>
          </p:nvPr>
        </p:nvSpPr>
        <p:spPr>
          <a:xfrm>
            <a:off x="614363" y="2222500"/>
            <a:ext cx="7915275" cy="3636963"/>
          </a:xfrm>
        </p:spPr>
        <p:txBody>
          <a:bodyPr/>
          <a:lstStyle/>
          <a:p>
            <a:pPr fontAlgn="auto">
              <a:buFont typeface="Wingdings 2" charset="2"/>
              <a:buChar char=""/>
              <a:defRPr/>
            </a:pPr>
            <a:r>
              <a:rPr lang="en-US" dirty="0" smtClean="0"/>
              <a:t>Connotation: Negative</a:t>
            </a:r>
          </a:p>
          <a:p>
            <a:pPr fontAlgn="auto">
              <a:buFont typeface="Wingdings 2" charset="2"/>
              <a:buChar char=""/>
              <a:defRPr/>
            </a:pPr>
            <a:endParaRPr lang="en-US" dirty="0"/>
          </a:p>
          <a:p>
            <a:pPr fontAlgn="auto">
              <a:buFont typeface="Wingdings 2" charset="2"/>
              <a:buChar char=""/>
              <a:defRPr/>
            </a:pPr>
            <a:r>
              <a:rPr lang="en-US" dirty="0" smtClean="0"/>
              <a:t>Etymology:  Latin</a:t>
            </a:r>
            <a:r>
              <a:rPr lang="en-US" dirty="0"/>
              <a:t> </a:t>
            </a:r>
            <a:r>
              <a:rPr lang="en-US" i="1" dirty="0" err="1"/>
              <a:t>exacerbātus</a:t>
            </a:r>
            <a:r>
              <a:rPr lang="en-US" i="1" dirty="0"/>
              <a:t> </a:t>
            </a:r>
            <a:endParaRPr lang="en-US" i="1" dirty="0" smtClean="0"/>
          </a:p>
          <a:p>
            <a:pPr marL="0" indent="0" fontAlgn="auto">
              <a:buFont typeface="Wingdings 2" charset="2"/>
              <a:buNone/>
              <a:defRPr/>
            </a:pPr>
            <a:r>
              <a:rPr lang="en-US" dirty="0" smtClean="0"/>
              <a:t>(</a:t>
            </a:r>
            <a:r>
              <a:rPr lang="en-US" dirty="0" err="1" smtClean="0"/>
              <a:t>exasperate,provoke</a:t>
            </a:r>
            <a:r>
              <a:rPr lang="en-US" dirty="0"/>
              <a:t>), </a:t>
            </a:r>
            <a:endParaRPr lang="en-US" dirty="0" smtClean="0"/>
          </a:p>
          <a:p>
            <a:pPr marL="0" indent="0" fontAlgn="auto">
              <a:buFont typeface="Wingdings 2" charset="2"/>
              <a:buNone/>
              <a:defRPr/>
            </a:pPr>
            <a:r>
              <a:rPr lang="en-US" dirty="0" smtClean="0"/>
              <a:t>equivalent</a:t>
            </a:r>
            <a:r>
              <a:rPr lang="en-US" dirty="0"/>
              <a:t> to </a:t>
            </a:r>
            <a:r>
              <a:rPr lang="en-US" i="1" dirty="0"/>
              <a:t>ex- </a:t>
            </a:r>
            <a:r>
              <a:rPr lang="en-US" dirty="0" smtClean="0"/>
              <a:t>+</a:t>
            </a:r>
            <a:r>
              <a:rPr lang="en-US" dirty="0"/>
              <a:t> </a:t>
            </a:r>
            <a:r>
              <a:rPr lang="en-US" i="1" dirty="0" err="1"/>
              <a:t>acerbātus</a:t>
            </a:r>
            <a:r>
              <a:rPr lang="en-US" i="1" dirty="0"/>
              <a:t> </a:t>
            </a:r>
            <a:r>
              <a:rPr lang="en-US" dirty="0" smtClean="0">
                <a:hlinkClick r:id="rId2"/>
              </a:rPr>
              <a:t>acerbate</a:t>
            </a:r>
            <a:endParaRPr lang="en-US" dirty="0" smtClean="0"/>
          </a:p>
        </p:txBody>
      </p:sp>
      <p:pic>
        <p:nvPicPr>
          <p:cNvPr id="14234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057400"/>
            <a:ext cx="37338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algn="ctr" eaLnBrk="1" hangingPunct="1"/>
            <a:r>
              <a:rPr lang="en-US" altLang="en-US" sz="7200" b="1" smtClean="0">
                <a:solidFill>
                  <a:srgbClr val="6600CC"/>
                </a:solidFill>
                <a:latin typeface="Comic Sans MS" panose="030F0702030302020204" pitchFamily="66" charset="0"/>
              </a:rPr>
              <a:t>FATUOUS</a:t>
            </a:r>
          </a:p>
        </p:txBody>
      </p:sp>
      <p:sp>
        <p:nvSpPr>
          <p:cNvPr id="143363" name="Rectangle 3"/>
          <p:cNvSpPr>
            <a:spLocks noGrp="1" noChangeArrowheads="1"/>
          </p:cNvSpPr>
          <p:nvPr>
            <p:ph type="body" idx="1"/>
          </p:nvPr>
        </p:nvSpPr>
        <p:spPr/>
        <p:txBody>
          <a:bodyPr/>
          <a:lstStyle/>
          <a:p>
            <a:pPr eaLnBrk="1" hangingPunct="1"/>
            <a:r>
              <a:rPr lang="en-US" altLang="en-US" sz="2800" b="1" smtClean="0">
                <a:latin typeface="Comic Sans MS" panose="030F0702030302020204" pitchFamily="66" charset="0"/>
              </a:rPr>
              <a:t>Definition: </a:t>
            </a:r>
            <a:r>
              <a:rPr lang="en-US" altLang="en-US" sz="2800" smtClean="0">
                <a:latin typeface="Comic Sans MS" panose="030F0702030302020204" pitchFamily="66" charset="0"/>
              </a:rPr>
              <a:t>(adj.) stupid or foolish in a self-satisfied way</a:t>
            </a:r>
            <a:endParaRPr lang="en-US" altLang="en-US" sz="2800" b="1" smtClean="0">
              <a:latin typeface="Comic Sans MS" panose="030F0702030302020204" pitchFamily="66" charset="0"/>
            </a:endParaRPr>
          </a:p>
          <a:p>
            <a:pPr eaLnBrk="1" hangingPunct="1"/>
            <a:r>
              <a:rPr lang="en-US" altLang="en-US" sz="2800" b="1" smtClean="0">
                <a:latin typeface="Comic Sans MS" panose="030F0702030302020204" pitchFamily="66" charset="0"/>
              </a:rPr>
              <a:t>Synonym: </a:t>
            </a:r>
            <a:r>
              <a:rPr lang="en-US" altLang="en-US" sz="2800" smtClean="0">
                <a:latin typeface="Comic Sans MS" panose="030F0702030302020204" pitchFamily="66" charset="0"/>
              </a:rPr>
              <a:t>silly, vapid, inane</a:t>
            </a:r>
            <a:endParaRPr lang="en-US" altLang="en-US" sz="2800" b="1" smtClean="0">
              <a:latin typeface="Comic Sans MS" panose="030F0702030302020204" pitchFamily="66" charset="0"/>
            </a:endParaRPr>
          </a:p>
          <a:p>
            <a:pPr eaLnBrk="1" hangingPunct="1"/>
            <a:r>
              <a:rPr lang="en-US" altLang="en-US" sz="2800" b="1" smtClean="0">
                <a:latin typeface="Comic Sans MS" panose="030F0702030302020204" pitchFamily="66" charset="0"/>
              </a:rPr>
              <a:t>Antonym: </a:t>
            </a:r>
            <a:r>
              <a:rPr lang="en-US" altLang="en-US" sz="2800" smtClean="0">
                <a:latin typeface="Comic Sans MS" panose="030F0702030302020204" pitchFamily="66" charset="0"/>
              </a:rPr>
              <a:t>sensible, intelligent, bright</a:t>
            </a:r>
            <a:endParaRPr lang="en-US" altLang="en-US" sz="2800" b="1" smtClean="0">
              <a:latin typeface="Comic Sans MS" panose="030F0702030302020204" pitchFamily="66" charset="0"/>
            </a:endParaRPr>
          </a:p>
        </p:txBody>
      </p:sp>
      <p:pic>
        <p:nvPicPr>
          <p:cNvPr id="143364" name="Picture 5" descr="17FEC0-vacuo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209800"/>
            <a:ext cx="10096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5" name="Picture 7" descr="fatuo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775075"/>
            <a:ext cx="3929063"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6" name="Text Box 8"/>
          <p:cNvSpPr txBox="1">
            <a:spLocks noChangeArrowheads="1"/>
          </p:cNvSpPr>
          <p:nvPr/>
        </p:nvSpPr>
        <p:spPr bwMode="auto">
          <a:xfrm>
            <a:off x="6842125" y="4206875"/>
            <a:ext cx="18415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9600">
                <a:solidFill>
                  <a:schemeClr val="tx1"/>
                </a:solidFill>
                <a:latin typeface="Comic Sans MS" panose="030F0702030302020204" pitchFamily="66" charset="0"/>
              </a:defRPr>
            </a:lvl1pPr>
            <a:lvl2pPr marL="742950" indent="-285750">
              <a:defRPr sz="9600">
                <a:solidFill>
                  <a:schemeClr val="tx1"/>
                </a:solidFill>
                <a:latin typeface="Comic Sans MS" panose="030F0702030302020204" pitchFamily="66" charset="0"/>
              </a:defRPr>
            </a:lvl2pPr>
            <a:lvl3pPr marL="1143000" indent="-228600">
              <a:defRPr sz="9600">
                <a:solidFill>
                  <a:schemeClr val="tx1"/>
                </a:solidFill>
                <a:latin typeface="Comic Sans MS" panose="030F0702030302020204" pitchFamily="66" charset="0"/>
              </a:defRPr>
            </a:lvl3pPr>
            <a:lvl4pPr marL="1600200" indent="-228600">
              <a:defRPr sz="9600">
                <a:solidFill>
                  <a:schemeClr val="tx1"/>
                </a:solidFill>
                <a:latin typeface="Comic Sans MS" panose="030F0702030302020204" pitchFamily="66" charset="0"/>
              </a:defRPr>
            </a:lvl4pPr>
            <a:lvl5pPr marL="2057400" indent="-228600">
              <a:defRPr sz="9600">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a:solidFill>
                  <a:schemeClr val="tx1"/>
                </a:solidFill>
                <a:latin typeface="Comic Sans MS" panose="030F0702030302020204" pitchFamily="66" charset="0"/>
              </a:defRPr>
            </a:lvl9pPr>
          </a:lstStyle>
          <a:p>
            <a:endParaRPr lang="en-US" altLang="en-US"/>
          </a:p>
        </p:txBody>
      </p:sp>
      <p:sp>
        <p:nvSpPr>
          <p:cNvPr id="143367" name="Text Box 10"/>
          <p:cNvSpPr txBox="1">
            <a:spLocks noChangeArrowheads="1"/>
          </p:cNvSpPr>
          <p:nvPr/>
        </p:nvSpPr>
        <p:spPr bwMode="auto">
          <a:xfrm>
            <a:off x="6537325" y="46180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9600">
                <a:solidFill>
                  <a:schemeClr val="tx1"/>
                </a:solidFill>
                <a:latin typeface="Comic Sans MS" panose="030F0702030302020204" pitchFamily="66" charset="0"/>
              </a:defRPr>
            </a:lvl1pPr>
            <a:lvl2pPr marL="742950" indent="-285750">
              <a:defRPr sz="9600">
                <a:solidFill>
                  <a:schemeClr val="tx1"/>
                </a:solidFill>
                <a:latin typeface="Comic Sans MS" panose="030F0702030302020204" pitchFamily="66" charset="0"/>
              </a:defRPr>
            </a:lvl2pPr>
            <a:lvl3pPr marL="1143000" indent="-228600">
              <a:defRPr sz="9600">
                <a:solidFill>
                  <a:schemeClr val="tx1"/>
                </a:solidFill>
                <a:latin typeface="Comic Sans MS" panose="030F0702030302020204" pitchFamily="66" charset="0"/>
              </a:defRPr>
            </a:lvl3pPr>
            <a:lvl4pPr marL="1600200" indent="-228600">
              <a:defRPr sz="9600">
                <a:solidFill>
                  <a:schemeClr val="tx1"/>
                </a:solidFill>
                <a:latin typeface="Comic Sans MS" panose="030F0702030302020204" pitchFamily="66" charset="0"/>
              </a:defRPr>
            </a:lvl4pPr>
            <a:lvl5pPr marL="2057400" indent="-228600">
              <a:defRPr sz="9600">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a:solidFill>
                  <a:schemeClr val="tx1"/>
                </a:solidFill>
                <a:latin typeface="Comic Sans MS" panose="030F0702030302020204" pitchFamily="66" charset="0"/>
              </a:defRPr>
            </a:lvl9pPr>
          </a:lstStyle>
          <a:p>
            <a:endParaRPr lang="en-US" altLang="en-US" sz="2400"/>
          </a:p>
        </p:txBody>
      </p:sp>
      <p:sp>
        <p:nvSpPr>
          <p:cNvPr id="143368" name="Text Box 12"/>
          <p:cNvSpPr txBox="1">
            <a:spLocks noChangeArrowheads="1"/>
          </p:cNvSpPr>
          <p:nvPr/>
        </p:nvSpPr>
        <p:spPr bwMode="auto">
          <a:xfrm>
            <a:off x="4800600" y="3733800"/>
            <a:ext cx="43561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9600">
                <a:solidFill>
                  <a:schemeClr val="tx1"/>
                </a:solidFill>
                <a:latin typeface="Comic Sans MS" panose="030F0702030302020204" pitchFamily="66" charset="0"/>
              </a:defRPr>
            </a:lvl1pPr>
            <a:lvl2pPr marL="742950" indent="-285750">
              <a:defRPr sz="9600">
                <a:solidFill>
                  <a:schemeClr val="tx1"/>
                </a:solidFill>
                <a:latin typeface="Comic Sans MS" panose="030F0702030302020204" pitchFamily="66" charset="0"/>
              </a:defRPr>
            </a:lvl2pPr>
            <a:lvl3pPr marL="1143000" indent="-228600">
              <a:defRPr sz="9600">
                <a:solidFill>
                  <a:schemeClr val="tx1"/>
                </a:solidFill>
                <a:latin typeface="Comic Sans MS" panose="030F0702030302020204" pitchFamily="66" charset="0"/>
              </a:defRPr>
            </a:lvl3pPr>
            <a:lvl4pPr marL="1600200" indent="-228600">
              <a:defRPr sz="9600">
                <a:solidFill>
                  <a:schemeClr val="tx1"/>
                </a:solidFill>
                <a:latin typeface="Comic Sans MS" panose="030F0702030302020204" pitchFamily="66" charset="0"/>
              </a:defRPr>
            </a:lvl4pPr>
            <a:lvl5pPr marL="2057400" indent="-228600">
              <a:defRPr sz="9600">
                <a:solidFill>
                  <a:schemeClr val="tx1"/>
                </a:solidFill>
                <a:latin typeface="Comic Sans MS" panose="030F0702030302020204" pitchFamily="66" charset="0"/>
              </a:defRPr>
            </a:lvl5pPr>
            <a:lvl6pPr marL="2514600" indent="-228600" eaLnBrk="0" fontAlgn="base" hangingPunct="0">
              <a:spcBef>
                <a:spcPct val="0"/>
              </a:spcBef>
              <a:spcAft>
                <a:spcPct val="0"/>
              </a:spcAft>
              <a:defRPr sz="9600">
                <a:solidFill>
                  <a:schemeClr val="tx1"/>
                </a:solidFill>
                <a:latin typeface="Comic Sans MS" panose="030F0702030302020204" pitchFamily="66" charset="0"/>
              </a:defRPr>
            </a:lvl6pPr>
            <a:lvl7pPr marL="2971800" indent="-228600" eaLnBrk="0" fontAlgn="base" hangingPunct="0">
              <a:spcBef>
                <a:spcPct val="0"/>
              </a:spcBef>
              <a:spcAft>
                <a:spcPct val="0"/>
              </a:spcAft>
              <a:defRPr sz="9600">
                <a:solidFill>
                  <a:schemeClr val="tx1"/>
                </a:solidFill>
                <a:latin typeface="Comic Sans MS" panose="030F0702030302020204" pitchFamily="66" charset="0"/>
              </a:defRPr>
            </a:lvl7pPr>
            <a:lvl8pPr marL="3429000" indent="-228600" eaLnBrk="0" fontAlgn="base" hangingPunct="0">
              <a:spcBef>
                <a:spcPct val="0"/>
              </a:spcBef>
              <a:spcAft>
                <a:spcPct val="0"/>
              </a:spcAft>
              <a:defRPr sz="9600">
                <a:solidFill>
                  <a:schemeClr val="tx1"/>
                </a:solidFill>
                <a:latin typeface="Comic Sans MS" panose="030F0702030302020204" pitchFamily="66" charset="0"/>
              </a:defRPr>
            </a:lvl8pPr>
            <a:lvl9pPr marL="3886200" indent="-228600" eaLnBrk="0" fontAlgn="base" hangingPunct="0">
              <a:spcBef>
                <a:spcPct val="0"/>
              </a:spcBef>
              <a:spcAft>
                <a:spcPct val="0"/>
              </a:spcAft>
              <a:defRPr sz="9600">
                <a:solidFill>
                  <a:schemeClr val="tx1"/>
                </a:solidFill>
                <a:latin typeface="Comic Sans MS" panose="030F0702030302020204" pitchFamily="66" charset="0"/>
              </a:defRPr>
            </a:lvl9pPr>
          </a:lstStyle>
          <a:p>
            <a:r>
              <a:rPr lang="en-US" altLang="en-US" sz="2000" b="1">
                <a:solidFill>
                  <a:srgbClr val="6600CC"/>
                </a:solidFill>
              </a:rPr>
              <a:t>No, you don't get </a:t>
            </a:r>
            <a:r>
              <a:rPr lang="en-US" altLang="en-US" sz="2000" b="1"/>
              <a:t>fatuous</a:t>
            </a:r>
            <a:r>
              <a:rPr lang="en-US" altLang="en-US" sz="2000" b="1">
                <a:solidFill>
                  <a:srgbClr val="6600CC"/>
                </a:solidFill>
              </a:rPr>
              <a:t> by overeating or </a:t>
            </a:r>
          </a:p>
          <a:p>
            <a:r>
              <a:rPr lang="en-US" altLang="en-US" sz="2000" b="1">
                <a:solidFill>
                  <a:srgbClr val="6600CC"/>
                </a:solidFill>
              </a:rPr>
              <a:t>stuffing yourself with carbs.</a:t>
            </a:r>
          </a:p>
          <a:p>
            <a:r>
              <a:rPr lang="en-US" altLang="en-US" sz="2000" b="1">
                <a:solidFill>
                  <a:srgbClr val="6600CC"/>
                </a:solidFill>
              </a:rPr>
              <a:t> This word means "smugly or unconsciously foolish,</a:t>
            </a:r>
          </a:p>
          <a:p>
            <a:r>
              <a:rPr lang="en-US" altLang="en-US" sz="2000" b="1">
                <a:solidFill>
                  <a:srgbClr val="6600CC"/>
                </a:solidFill>
              </a:rPr>
              <a:t> silly, stupid" (the way we feel when we overeat or</a:t>
            </a:r>
          </a:p>
          <a:p>
            <a:r>
              <a:rPr lang="en-US" altLang="en-US" sz="2000" b="1">
                <a:solidFill>
                  <a:srgbClr val="6600CC"/>
                </a:solidFill>
              </a:rPr>
              <a:t> stuff ourselves with carbs).</a:t>
            </a:r>
          </a:p>
        </p:txBody>
      </p:sp>
    </p:spTree>
  </p:cSld>
  <p:clrMapOvr>
    <a:masterClrMapping/>
  </p:clrMapOvr>
  <p:transition spd="med"/>
  <p:timing>
    <p:tnLst>
      <p:par>
        <p:cTn id="1" dur="indefinite" restart="never" nodeType="tmRoot"/>
      </p:par>
    </p:tnLst>
  </p:timing>
</p:sld>
</file>

<file path=ppt/theme/_rels/them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theme/_rels/theme11.xml.rels><?xml version="1.0" encoding="UTF-8" standalone="yes"?>
<Relationships xmlns="http://schemas.openxmlformats.org/package/2006/relationships"><Relationship Id="rId1" Type="http://schemas.openxmlformats.org/officeDocument/2006/relationships/image" Target="../media/image17.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9.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1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edian">
  <a:themeElements>
    <a:clrScheme name="Custom 7">
      <a:dk1>
        <a:sysClr val="windowText" lastClr="000000"/>
      </a:dk1>
      <a:lt1>
        <a:sysClr val="window" lastClr="FFFFFF"/>
      </a:lt1>
      <a:dk2>
        <a:srgbClr val="775F55"/>
      </a:dk2>
      <a:lt2>
        <a:srgbClr val="EBDDC3"/>
      </a:lt2>
      <a:accent1>
        <a:srgbClr val="94B6D2"/>
      </a:accent1>
      <a:accent2>
        <a:srgbClr val="00206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1_Median">
  <a:themeElements>
    <a:clrScheme name="Custom 7">
      <a:dk1>
        <a:sysClr val="windowText" lastClr="000000"/>
      </a:dk1>
      <a:lt1>
        <a:sysClr val="window" lastClr="FFFFFF"/>
      </a:lt1>
      <a:dk2>
        <a:srgbClr val="775F55"/>
      </a:dk2>
      <a:lt2>
        <a:srgbClr val="EBDDC3"/>
      </a:lt2>
      <a:accent1>
        <a:srgbClr val="94B6D2"/>
      </a:accent1>
      <a:accent2>
        <a:srgbClr val="00206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2_Median">
  <a:themeElements>
    <a:clrScheme name="Custom 7">
      <a:dk1>
        <a:sysClr val="windowText" lastClr="000000"/>
      </a:dk1>
      <a:lt1>
        <a:sysClr val="window" lastClr="FFFFFF"/>
      </a:lt1>
      <a:dk2>
        <a:srgbClr val="775F55"/>
      </a:dk2>
      <a:lt2>
        <a:srgbClr val="EBDDC3"/>
      </a:lt2>
      <a:accent1>
        <a:srgbClr val="94B6D2"/>
      </a:accent1>
      <a:accent2>
        <a:srgbClr val="00206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Override1.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2.xml><?xml version="1.0" encoding="utf-8"?>
<a:themeOverride xmlns:a="http://schemas.openxmlformats.org/drawingml/2006/main">
  <a:clrScheme name="Custom 7">
    <a:dk1>
      <a:sysClr val="windowText" lastClr="000000"/>
    </a:dk1>
    <a:lt1>
      <a:sysClr val="window" lastClr="FFFFFF"/>
    </a:lt1>
    <a:dk2>
      <a:srgbClr val="775F55"/>
    </a:dk2>
    <a:lt2>
      <a:srgbClr val="EBDDC3"/>
    </a:lt2>
    <a:accent1>
      <a:srgbClr val="94B6D2"/>
    </a:accent1>
    <a:accent2>
      <a:srgbClr val="002060"/>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3.xml><?xml version="1.0" encoding="utf-8"?>
<a:themeOverride xmlns:a="http://schemas.openxmlformats.org/drawingml/2006/main">
  <a:clrScheme name="Custom 7">
    <a:dk1>
      <a:sysClr val="windowText" lastClr="000000"/>
    </a:dk1>
    <a:lt1>
      <a:sysClr val="window" lastClr="FFFFFF"/>
    </a:lt1>
    <a:dk2>
      <a:srgbClr val="775F55"/>
    </a:dk2>
    <a:lt2>
      <a:srgbClr val="EBDDC3"/>
    </a:lt2>
    <a:accent1>
      <a:srgbClr val="94B6D2"/>
    </a:accent1>
    <a:accent2>
      <a:srgbClr val="002060"/>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4.xml><?xml version="1.0" encoding="utf-8"?>
<a:themeOverride xmlns:a="http://schemas.openxmlformats.org/drawingml/2006/main">
  <a:clrScheme name="Custom 7">
    <a:dk1>
      <a:sysClr val="windowText" lastClr="000000"/>
    </a:dk1>
    <a:lt1>
      <a:sysClr val="window" lastClr="FFFFFF"/>
    </a:lt1>
    <a:dk2>
      <a:srgbClr val="775F55"/>
    </a:dk2>
    <a:lt2>
      <a:srgbClr val="EBDDC3"/>
    </a:lt2>
    <a:accent1>
      <a:srgbClr val="94B6D2"/>
    </a:accent1>
    <a:accent2>
      <a:srgbClr val="002060"/>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Watermark</Template>
  <TotalTime>147</TotalTime>
  <Words>325</Words>
  <Application>Microsoft Office PowerPoint</Application>
  <PresentationFormat>On-screen Show (4:3)</PresentationFormat>
  <Paragraphs>88</Paragraphs>
  <Slides>24</Slides>
  <Notes>1</Notes>
  <HiddenSlides>0</HiddenSlides>
  <MMClips>0</MMClips>
  <ScaleCrop>false</ScaleCrop>
  <HeadingPairs>
    <vt:vector size="6" baseType="variant">
      <vt:variant>
        <vt:lpstr>Fonts Used</vt:lpstr>
      </vt:variant>
      <vt:variant>
        <vt:i4>14</vt:i4>
      </vt:variant>
      <vt:variant>
        <vt:lpstr>Theme</vt:lpstr>
      </vt:variant>
      <vt:variant>
        <vt:i4>11</vt:i4>
      </vt:variant>
      <vt:variant>
        <vt:lpstr>Slide Titles</vt:lpstr>
      </vt:variant>
      <vt:variant>
        <vt:i4>24</vt:i4>
      </vt:variant>
    </vt:vector>
  </HeadingPairs>
  <TitlesOfParts>
    <vt:vector size="49" baseType="lpstr">
      <vt:lpstr>Comic Sans MS</vt:lpstr>
      <vt:lpstr>Arial</vt:lpstr>
      <vt:lpstr>Wingdings</vt:lpstr>
      <vt:lpstr>Calibri</vt:lpstr>
      <vt:lpstr>Times New Roman</vt:lpstr>
      <vt:lpstr>Book Antiqua</vt:lpstr>
      <vt:lpstr>Century Gothic</vt:lpstr>
      <vt:lpstr>Wingdings 2</vt:lpstr>
      <vt:lpstr>Tw Cen MT</vt:lpstr>
      <vt:lpstr>Calibri Light</vt:lpstr>
      <vt:lpstr>Franklin Gothic Medium</vt:lpstr>
      <vt:lpstr>Franklin Gothic Book</vt:lpstr>
      <vt:lpstr>JasmineUPC</vt:lpstr>
      <vt:lpstr>Biondi</vt:lpstr>
      <vt:lpstr>Watermark</vt:lpstr>
      <vt:lpstr>Hardcover</vt:lpstr>
      <vt:lpstr>Office Theme</vt:lpstr>
      <vt:lpstr>Quotable</vt:lpstr>
      <vt:lpstr>1_Office Theme</vt:lpstr>
      <vt:lpstr>Median</vt:lpstr>
      <vt:lpstr>1_Median</vt:lpstr>
      <vt:lpstr>2_Median</vt:lpstr>
      <vt:lpstr>Celestial</vt:lpstr>
      <vt:lpstr>Angles</vt:lpstr>
      <vt:lpstr>Apothecary</vt:lpstr>
      <vt:lpstr>Level G Unit 8 Vocabulary</vt:lpstr>
      <vt:lpstr>Allege</vt:lpstr>
      <vt:lpstr>Arrant</vt:lpstr>
      <vt:lpstr>BADINAGE</vt:lpstr>
      <vt:lpstr>Connotation: positive  EtymoLOGY: latin “conciliatus” (past principle of conciliare, to bring together) </vt:lpstr>
      <vt:lpstr>Countermand</vt:lpstr>
      <vt:lpstr>Echelon</vt:lpstr>
      <vt:lpstr>Exacerbate</vt:lpstr>
      <vt:lpstr>FATUOUS</vt:lpstr>
      <vt:lpstr>Fatuous</vt:lpstr>
      <vt:lpstr>Irrefutable </vt:lpstr>
      <vt:lpstr>JUGGERNAUT</vt:lpstr>
      <vt:lpstr>Juggernaut</vt:lpstr>
      <vt:lpstr>LACKADAISICAL</vt:lpstr>
      <vt:lpstr>Lackadaisical</vt:lpstr>
      <vt:lpstr>Litany</vt:lpstr>
      <vt:lpstr>MACABRE</vt:lpstr>
      <vt:lpstr>PAUCITY</vt:lpstr>
      <vt:lpstr>PORTEND</vt:lpstr>
      <vt:lpstr>RAZE</vt:lpstr>
      <vt:lpstr>RECANT</vt:lpstr>
      <vt:lpstr>SATURATE</vt:lpstr>
      <vt:lpstr>SATURNINE</vt:lpstr>
      <vt:lpstr>SLOUGH</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 G Unit 8 Vocabulary</dc:title>
  <dc:creator>Cobb County School District</dc:creator>
  <cp:lastModifiedBy>Stephanie Tatum</cp:lastModifiedBy>
  <cp:revision>11</cp:revision>
  <dcterms:created xsi:type="dcterms:W3CDTF">2010-02-24T13:43:06Z</dcterms:created>
  <dcterms:modified xsi:type="dcterms:W3CDTF">2015-08-19T23:35:32Z</dcterms:modified>
</cp:coreProperties>
</file>